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8" r:id="rId5"/>
    <p:sldId id="257" r:id="rId6"/>
    <p:sldId id="260" r:id="rId7"/>
    <p:sldId id="270" r:id="rId8"/>
    <p:sldId id="277" r:id="rId9"/>
    <p:sldId id="276" r:id="rId10"/>
    <p:sldId id="275" r:id="rId11"/>
    <p:sldId id="274" r:id="rId12"/>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ABA91C-B8ED-4F3C-8EF1-6F5A5602C31A}" v="7" dt="2026-07-22T08:28:03.3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286"/>
    <p:restoredTop sz="94676"/>
  </p:normalViewPr>
  <p:slideViewPr>
    <p:cSldViewPr snapToGrid="0">
      <p:cViewPr varScale="1">
        <p:scale>
          <a:sx n="163" d="100"/>
          <a:sy n="163" d="100"/>
        </p:scale>
        <p:origin x="1620"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shua Paterson" userId="36f15711-bf85-4c1a-b34b-2024ebbbecf2" providerId="ADAL" clId="{2ECCEC4D-E4F6-4879-89EA-D9ED78F8002B}"/>
    <pc:docChg chg="undo custSel addSld delSld modSld sldOrd">
      <pc:chgData name="Joshua Paterson" userId="36f15711-bf85-4c1a-b34b-2024ebbbecf2" providerId="ADAL" clId="{2ECCEC4D-E4F6-4879-89EA-D9ED78F8002B}" dt="2026-07-22T08:28:03.350" v="9631"/>
      <pc:docMkLst>
        <pc:docMk/>
      </pc:docMkLst>
      <pc:sldChg chg="addSp delSp modSp mod ord">
        <pc:chgData name="Joshua Paterson" userId="36f15711-bf85-4c1a-b34b-2024ebbbecf2" providerId="ADAL" clId="{2ECCEC4D-E4F6-4879-89EA-D9ED78F8002B}" dt="2026-07-20T19:02:52.594" v="990" actId="14100"/>
        <pc:sldMkLst>
          <pc:docMk/>
          <pc:sldMk cId="3049483886" sldId="258"/>
        </pc:sldMkLst>
        <pc:spChg chg="add mod">
          <ac:chgData name="Joshua Paterson" userId="36f15711-bf85-4c1a-b34b-2024ebbbecf2" providerId="ADAL" clId="{2ECCEC4D-E4F6-4879-89EA-D9ED78F8002B}" dt="2026-07-20T18:33:24.072" v="31" actId="1076"/>
          <ac:spMkLst>
            <pc:docMk/>
            <pc:sldMk cId="3049483886" sldId="258"/>
            <ac:spMk id="4" creationId="{416FF09A-0993-1844-69D9-FB4B7433B5BB}"/>
          </ac:spMkLst>
        </pc:spChg>
        <pc:picChg chg="add mod">
          <ac:chgData name="Joshua Paterson" userId="36f15711-bf85-4c1a-b34b-2024ebbbecf2" providerId="ADAL" clId="{2ECCEC4D-E4F6-4879-89EA-D9ED78F8002B}" dt="2026-07-20T18:33:35.319" v="35" actId="1076"/>
          <ac:picMkLst>
            <pc:docMk/>
            <pc:sldMk cId="3049483886" sldId="258"/>
            <ac:picMk id="5" creationId="{640E54CD-77EC-58BB-73EA-F057ADCE1586}"/>
          </ac:picMkLst>
        </pc:picChg>
        <pc:picChg chg="add mod">
          <ac:chgData name="Joshua Paterson" userId="36f15711-bf85-4c1a-b34b-2024ebbbecf2" providerId="ADAL" clId="{2ECCEC4D-E4F6-4879-89EA-D9ED78F8002B}" dt="2026-07-20T18:33:27.412" v="32" actId="1076"/>
          <ac:picMkLst>
            <pc:docMk/>
            <pc:sldMk cId="3049483886" sldId="258"/>
            <ac:picMk id="7" creationId="{745762A2-506B-709D-F6A5-CAA87AE6962B}"/>
          </ac:picMkLst>
        </pc:picChg>
        <pc:picChg chg="add mod">
          <ac:chgData name="Joshua Paterson" userId="36f15711-bf85-4c1a-b34b-2024ebbbecf2" providerId="ADAL" clId="{2ECCEC4D-E4F6-4879-89EA-D9ED78F8002B}" dt="2026-07-20T18:34:11.272" v="41" actId="1076"/>
          <ac:picMkLst>
            <pc:docMk/>
            <pc:sldMk cId="3049483886" sldId="258"/>
            <ac:picMk id="9" creationId="{C1EA4E41-7534-B129-8513-C1ED012689D8}"/>
          </ac:picMkLst>
        </pc:picChg>
        <pc:picChg chg="add mod modCrop">
          <ac:chgData name="Joshua Paterson" userId="36f15711-bf85-4c1a-b34b-2024ebbbecf2" providerId="ADAL" clId="{2ECCEC4D-E4F6-4879-89EA-D9ED78F8002B}" dt="2026-07-20T18:42:25.790" v="129" actId="14100"/>
          <ac:picMkLst>
            <pc:docMk/>
            <pc:sldMk cId="3049483886" sldId="258"/>
            <ac:picMk id="10" creationId="{7E988455-A73F-B591-58BF-3A2003B5D94A}"/>
          </ac:picMkLst>
        </pc:picChg>
        <pc:picChg chg="add mod modCrop">
          <ac:chgData name="Joshua Paterson" userId="36f15711-bf85-4c1a-b34b-2024ebbbecf2" providerId="ADAL" clId="{2ECCEC4D-E4F6-4879-89EA-D9ED78F8002B}" dt="2026-07-20T19:01:52.292" v="986" actId="1076"/>
          <ac:picMkLst>
            <pc:docMk/>
            <pc:sldMk cId="3049483886" sldId="258"/>
            <ac:picMk id="11" creationId="{A6053B66-4593-9703-D2B4-E045CB9F092D}"/>
          </ac:picMkLst>
        </pc:picChg>
        <pc:picChg chg="add mod modCrop">
          <ac:chgData name="Joshua Paterson" userId="36f15711-bf85-4c1a-b34b-2024ebbbecf2" providerId="ADAL" clId="{2ECCEC4D-E4F6-4879-89EA-D9ED78F8002B}" dt="2026-07-20T18:42:25.790" v="129" actId="14100"/>
          <ac:picMkLst>
            <pc:docMk/>
            <pc:sldMk cId="3049483886" sldId="258"/>
            <ac:picMk id="12" creationId="{B7E1D931-8243-190B-9829-A1572DA7B4F6}"/>
          </ac:picMkLst>
        </pc:picChg>
        <pc:picChg chg="add mod ord">
          <ac:chgData name="Joshua Paterson" userId="36f15711-bf85-4c1a-b34b-2024ebbbecf2" providerId="ADAL" clId="{2ECCEC4D-E4F6-4879-89EA-D9ED78F8002B}" dt="2026-07-20T18:38:26.946" v="81" actId="1076"/>
          <ac:picMkLst>
            <pc:docMk/>
            <pc:sldMk cId="3049483886" sldId="258"/>
            <ac:picMk id="13" creationId="{AB14843B-00E7-A834-03E0-BFB9F5B615B3}"/>
          </ac:picMkLst>
        </pc:picChg>
        <pc:picChg chg="add mod modCrop">
          <ac:chgData name="Joshua Paterson" userId="36f15711-bf85-4c1a-b34b-2024ebbbecf2" providerId="ADAL" clId="{2ECCEC4D-E4F6-4879-89EA-D9ED78F8002B}" dt="2026-07-20T19:01:57.100" v="988" actId="1076"/>
          <ac:picMkLst>
            <pc:docMk/>
            <pc:sldMk cId="3049483886" sldId="258"/>
            <ac:picMk id="14" creationId="{A5FC94BD-D965-73A8-823E-F6872CC54873}"/>
          </ac:picMkLst>
        </pc:picChg>
        <pc:picChg chg="add mod">
          <ac:chgData name="Joshua Paterson" userId="36f15711-bf85-4c1a-b34b-2024ebbbecf2" providerId="ADAL" clId="{2ECCEC4D-E4F6-4879-89EA-D9ED78F8002B}" dt="2026-07-20T18:42:44.100" v="136" actId="1076"/>
          <ac:picMkLst>
            <pc:docMk/>
            <pc:sldMk cId="3049483886" sldId="258"/>
            <ac:picMk id="16" creationId="{C860971E-6443-4473-9D9B-226E181EA176}"/>
          </ac:picMkLst>
        </pc:picChg>
        <pc:picChg chg="add mod">
          <ac:chgData name="Joshua Paterson" userId="36f15711-bf85-4c1a-b34b-2024ebbbecf2" providerId="ADAL" clId="{2ECCEC4D-E4F6-4879-89EA-D9ED78F8002B}" dt="2026-07-20T18:37:50.377" v="71" actId="1076"/>
          <ac:picMkLst>
            <pc:docMk/>
            <pc:sldMk cId="3049483886" sldId="258"/>
            <ac:picMk id="17" creationId="{6C85BF3C-FE63-4C5A-4751-E8E0DE193376}"/>
          </ac:picMkLst>
        </pc:picChg>
        <pc:picChg chg="add mod">
          <ac:chgData name="Joshua Paterson" userId="36f15711-bf85-4c1a-b34b-2024ebbbecf2" providerId="ADAL" clId="{2ECCEC4D-E4F6-4879-89EA-D9ED78F8002B}" dt="2026-07-20T19:02:52.594" v="990" actId="14100"/>
          <ac:picMkLst>
            <pc:docMk/>
            <pc:sldMk cId="3049483886" sldId="258"/>
            <ac:picMk id="19" creationId="{F8FE8585-AA2C-8112-9941-0C4EBC499BF5}"/>
          </ac:picMkLst>
        </pc:picChg>
        <pc:picChg chg="add mod">
          <ac:chgData name="Joshua Paterson" userId="36f15711-bf85-4c1a-b34b-2024ebbbecf2" providerId="ADAL" clId="{2ECCEC4D-E4F6-4879-89EA-D9ED78F8002B}" dt="2026-07-20T18:42:29.104" v="130" actId="1076"/>
          <ac:picMkLst>
            <pc:docMk/>
            <pc:sldMk cId="3049483886" sldId="258"/>
            <ac:picMk id="20" creationId="{9C8CEA2D-B271-7EA7-A654-757A3B00AF54}"/>
          </ac:picMkLst>
        </pc:picChg>
        <pc:picChg chg="add mod">
          <ac:chgData name="Joshua Paterson" userId="36f15711-bf85-4c1a-b34b-2024ebbbecf2" providerId="ADAL" clId="{2ECCEC4D-E4F6-4879-89EA-D9ED78F8002B}" dt="2026-07-20T18:39:31.566" v="92" actId="1076"/>
          <ac:picMkLst>
            <pc:docMk/>
            <pc:sldMk cId="3049483886" sldId="258"/>
            <ac:picMk id="21" creationId="{8CD13457-C21F-573E-8BEB-9D21823A26E3}"/>
          </ac:picMkLst>
        </pc:picChg>
        <pc:picChg chg="add mod">
          <ac:chgData name="Joshua Paterson" userId="36f15711-bf85-4c1a-b34b-2024ebbbecf2" providerId="ADAL" clId="{2ECCEC4D-E4F6-4879-89EA-D9ED78F8002B}" dt="2026-07-20T18:42:25.790" v="129" actId="14100"/>
          <ac:picMkLst>
            <pc:docMk/>
            <pc:sldMk cId="3049483886" sldId="258"/>
            <ac:picMk id="22" creationId="{CF671E74-5551-804A-FF9E-CB2857F1BD98}"/>
          </ac:picMkLst>
        </pc:picChg>
        <pc:picChg chg="add mod modCrop">
          <ac:chgData name="Joshua Paterson" userId="36f15711-bf85-4c1a-b34b-2024ebbbecf2" providerId="ADAL" clId="{2ECCEC4D-E4F6-4879-89EA-D9ED78F8002B}" dt="2026-07-20T18:42:36.792" v="134" actId="14100"/>
          <ac:picMkLst>
            <pc:docMk/>
            <pc:sldMk cId="3049483886" sldId="258"/>
            <ac:picMk id="23" creationId="{4955C210-0429-412C-8258-177C98BAA10F}"/>
          </ac:picMkLst>
        </pc:picChg>
        <pc:picChg chg="add mod">
          <ac:chgData name="Joshua Paterson" userId="36f15711-bf85-4c1a-b34b-2024ebbbecf2" providerId="ADAL" clId="{2ECCEC4D-E4F6-4879-89EA-D9ED78F8002B}" dt="2026-07-20T18:42:41.744" v="135" actId="1076"/>
          <ac:picMkLst>
            <pc:docMk/>
            <pc:sldMk cId="3049483886" sldId="258"/>
            <ac:picMk id="24" creationId="{890D3607-BEFC-ADA5-CFF0-9D6FCE58E3CD}"/>
          </ac:picMkLst>
        </pc:picChg>
        <pc:picChg chg="add mod modCrop">
          <ac:chgData name="Joshua Paterson" userId="36f15711-bf85-4c1a-b34b-2024ebbbecf2" providerId="ADAL" clId="{2ECCEC4D-E4F6-4879-89EA-D9ED78F8002B}" dt="2026-07-20T18:42:25.790" v="129" actId="14100"/>
          <ac:picMkLst>
            <pc:docMk/>
            <pc:sldMk cId="3049483886" sldId="258"/>
            <ac:picMk id="25" creationId="{2A5E9619-7BCC-2CC7-50CA-68C7C0E6159D}"/>
          </ac:picMkLst>
        </pc:picChg>
        <pc:picChg chg="add mod">
          <ac:chgData name="Joshua Paterson" userId="36f15711-bf85-4c1a-b34b-2024ebbbecf2" providerId="ADAL" clId="{2ECCEC4D-E4F6-4879-89EA-D9ED78F8002B}" dt="2026-07-20T18:43:16.528" v="142" actId="1076"/>
          <ac:picMkLst>
            <pc:docMk/>
            <pc:sldMk cId="3049483886" sldId="258"/>
            <ac:picMk id="35" creationId="{25F90DAE-CF5A-B603-B57F-3584BB0E7541}"/>
          </ac:picMkLst>
        </pc:picChg>
        <pc:picChg chg="add mod">
          <ac:chgData name="Joshua Paterson" userId="36f15711-bf85-4c1a-b34b-2024ebbbecf2" providerId="ADAL" clId="{2ECCEC4D-E4F6-4879-89EA-D9ED78F8002B}" dt="2026-07-20T18:43:30.846" v="147" actId="1076"/>
          <ac:picMkLst>
            <pc:docMk/>
            <pc:sldMk cId="3049483886" sldId="258"/>
            <ac:picMk id="37" creationId="{4EBAB7D8-CBA8-836E-982D-50D14A056902}"/>
          </ac:picMkLst>
        </pc:picChg>
        <pc:picChg chg="add mod">
          <ac:chgData name="Joshua Paterson" userId="36f15711-bf85-4c1a-b34b-2024ebbbecf2" providerId="ADAL" clId="{2ECCEC4D-E4F6-4879-89EA-D9ED78F8002B}" dt="2026-07-20T18:43:34.206" v="149" actId="1076"/>
          <ac:picMkLst>
            <pc:docMk/>
            <pc:sldMk cId="3049483886" sldId="258"/>
            <ac:picMk id="39" creationId="{61851E83-04D7-4FB1-C088-F97A8445CD8D}"/>
          </ac:picMkLst>
        </pc:picChg>
        <pc:picChg chg="add mod">
          <ac:chgData name="Joshua Paterson" userId="36f15711-bf85-4c1a-b34b-2024ebbbecf2" providerId="ADAL" clId="{2ECCEC4D-E4F6-4879-89EA-D9ED78F8002B}" dt="2026-07-20T18:43:45.263" v="154" actId="1076"/>
          <ac:picMkLst>
            <pc:docMk/>
            <pc:sldMk cId="3049483886" sldId="258"/>
            <ac:picMk id="41" creationId="{430CF63D-BF69-146A-B6EB-3AE83B8EF3AF}"/>
          </ac:picMkLst>
        </pc:picChg>
        <pc:picChg chg="add mod">
          <ac:chgData name="Joshua Paterson" userId="36f15711-bf85-4c1a-b34b-2024ebbbecf2" providerId="ADAL" clId="{2ECCEC4D-E4F6-4879-89EA-D9ED78F8002B}" dt="2026-07-20T18:44:02.803" v="159" actId="1076"/>
          <ac:picMkLst>
            <pc:docMk/>
            <pc:sldMk cId="3049483886" sldId="258"/>
            <ac:picMk id="43" creationId="{8ECC2B19-FCAC-397F-229F-AB6F7C9D445A}"/>
          </ac:picMkLst>
        </pc:picChg>
        <pc:picChg chg="add mod">
          <ac:chgData name="Joshua Paterson" userId="36f15711-bf85-4c1a-b34b-2024ebbbecf2" providerId="ADAL" clId="{2ECCEC4D-E4F6-4879-89EA-D9ED78F8002B}" dt="2026-07-20T18:44:26.772" v="161" actId="1076"/>
          <ac:picMkLst>
            <pc:docMk/>
            <pc:sldMk cId="3049483886" sldId="258"/>
            <ac:picMk id="45" creationId="{6C3684B9-3A06-7E90-89A3-D20D22034555}"/>
          </ac:picMkLst>
        </pc:picChg>
      </pc:sldChg>
      <pc:sldChg chg="modSp mod">
        <pc:chgData name="Joshua Paterson" userId="36f15711-bf85-4c1a-b34b-2024ebbbecf2" providerId="ADAL" clId="{2ECCEC4D-E4F6-4879-89EA-D9ED78F8002B}" dt="2026-07-20T18:55:23.477" v="739" actId="20577"/>
        <pc:sldMkLst>
          <pc:docMk/>
          <pc:sldMk cId="3356791903" sldId="260"/>
        </pc:sldMkLst>
        <pc:graphicFrameChg chg="modGraphic">
          <ac:chgData name="Joshua Paterson" userId="36f15711-bf85-4c1a-b34b-2024ebbbecf2" providerId="ADAL" clId="{2ECCEC4D-E4F6-4879-89EA-D9ED78F8002B}" dt="2026-07-20T18:55:23.477" v="739" actId="20577"/>
          <ac:graphicFrameMkLst>
            <pc:docMk/>
            <pc:sldMk cId="3356791903" sldId="260"/>
            <ac:graphicFrameMk id="5" creationId="{5A182FA8-E1AB-D63D-6ECD-2D907EE595F6}"/>
          </ac:graphicFrameMkLst>
        </pc:graphicFrameChg>
      </pc:sldChg>
      <pc:sldChg chg="modSp mod">
        <pc:chgData name="Joshua Paterson" userId="36f15711-bf85-4c1a-b34b-2024ebbbecf2" providerId="ADAL" clId="{2ECCEC4D-E4F6-4879-89EA-D9ED78F8002B}" dt="2026-07-22T08:27:31.133" v="9622"/>
        <pc:sldMkLst>
          <pc:docMk/>
          <pc:sldMk cId="3120658537" sldId="270"/>
        </pc:sldMkLst>
        <pc:spChg chg="mod">
          <ac:chgData name="Joshua Paterson" userId="36f15711-bf85-4c1a-b34b-2024ebbbecf2" providerId="ADAL" clId="{2ECCEC4D-E4F6-4879-89EA-D9ED78F8002B}" dt="2026-07-22T08:27:31.133" v="9622"/>
          <ac:spMkLst>
            <pc:docMk/>
            <pc:sldMk cId="3120658537" sldId="270"/>
            <ac:spMk id="4" creationId="{1CFA53F3-F0F5-4362-4434-1CA64B94EA7D}"/>
          </ac:spMkLst>
        </pc:spChg>
        <pc:graphicFrameChg chg="mod modGraphic">
          <ac:chgData name="Joshua Paterson" userId="36f15711-bf85-4c1a-b34b-2024ebbbecf2" providerId="ADAL" clId="{2ECCEC4D-E4F6-4879-89EA-D9ED78F8002B}" dt="2026-07-22T07:47:36.540" v="3197" actId="20577"/>
          <ac:graphicFrameMkLst>
            <pc:docMk/>
            <pc:sldMk cId="3120658537" sldId="270"/>
            <ac:graphicFrameMk id="2" creationId="{F06D8B73-1069-A20D-8F57-8B1AA064904F}"/>
          </ac:graphicFrameMkLst>
        </pc:graphicFrameChg>
      </pc:sldChg>
      <pc:sldChg chg="del">
        <pc:chgData name="Joshua Paterson" userId="36f15711-bf85-4c1a-b34b-2024ebbbecf2" providerId="ADAL" clId="{2ECCEC4D-E4F6-4879-89EA-D9ED78F8002B}" dt="2026-07-22T08:27:23.832" v="9620" actId="2696"/>
        <pc:sldMkLst>
          <pc:docMk/>
          <pc:sldMk cId="2070466118" sldId="273"/>
        </pc:sldMkLst>
      </pc:sldChg>
      <pc:sldChg chg="modSp mod">
        <pc:chgData name="Joshua Paterson" userId="36f15711-bf85-4c1a-b34b-2024ebbbecf2" providerId="ADAL" clId="{2ECCEC4D-E4F6-4879-89EA-D9ED78F8002B}" dt="2026-07-22T08:28:03.350" v="9631"/>
        <pc:sldMkLst>
          <pc:docMk/>
          <pc:sldMk cId="1720532140" sldId="274"/>
        </pc:sldMkLst>
        <pc:spChg chg="mod">
          <ac:chgData name="Joshua Paterson" userId="36f15711-bf85-4c1a-b34b-2024ebbbecf2" providerId="ADAL" clId="{2ECCEC4D-E4F6-4879-89EA-D9ED78F8002B}" dt="2026-07-22T08:28:03.350" v="9631"/>
          <ac:spMkLst>
            <pc:docMk/>
            <pc:sldMk cId="1720532140" sldId="274"/>
            <ac:spMk id="4" creationId="{7415927F-87F2-05EB-8DD1-359F1166BACC}"/>
          </ac:spMkLst>
        </pc:spChg>
        <pc:graphicFrameChg chg="modGraphic">
          <ac:chgData name="Joshua Paterson" userId="36f15711-bf85-4c1a-b34b-2024ebbbecf2" providerId="ADAL" clId="{2ECCEC4D-E4F6-4879-89EA-D9ED78F8002B}" dt="2026-07-22T08:26:56.314" v="9619" actId="20577"/>
          <ac:graphicFrameMkLst>
            <pc:docMk/>
            <pc:sldMk cId="1720532140" sldId="274"/>
            <ac:graphicFrameMk id="2" creationId="{6FC2DE98-3E8B-8664-0AF1-4BC465269E4A}"/>
          </ac:graphicFrameMkLst>
        </pc:graphicFrameChg>
      </pc:sldChg>
      <pc:sldChg chg="modSp mod">
        <pc:chgData name="Joshua Paterson" userId="36f15711-bf85-4c1a-b34b-2024ebbbecf2" providerId="ADAL" clId="{2ECCEC4D-E4F6-4879-89EA-D9ED78F8002B}" dt="2026-07-22T08:27:58.081" v="9629"/>
        <pc:sldMkLst>
          <pc:docMk/>
          <pc:sldMk cId="2536211415" sldId="275"/>
        </pc:sldMkLst>
        <pc:spChg chg="mod">
          <ac:chgData name="Joshua Paterson" userId="36f15711-bf85-4c1a-b34b-2024ebbbecf2" providerId="ADAL" clId="{2ECCEC4D-E4F6-4879-89EA-D9ED78F8002B}" dt="2026-07-22T08:27:58.081" v="9629"/>
          <ac:spMkLst>
            <pc:docMk/>
            <pc:sldMk cId="2536211415" sldId="275"/>
            <ac:spMk id="4" creationId="{3503C286-6601-B5F6-57C4-A0836621D28E}"/>
          </ac:spMkLst>
        </pc:spChg>
        <pc:graphicFrameChg chg="modGraphic">
          <ac:chgData name="Joshua Paterson" userId="36f15711-bf85-4c1a-b34b-2024ebbbecf2" providerId="ADAL" clId="{2ECCEC4D-E4F6-4879-89EA-D9ED78F8002B}" dt="2026-07-22T08:17:44.378" v="8153" actId="20577"/>
          <ac:graphicFrameMkLst>
            <pc:docMk/>
            <pc:sldMk cId="2536211415" sldId="275"/>
            <ac:graphicFrameMk id="2" creationId="{EB5C837B-7071-41C7-EAE1-2ED2A10D5D17}"/>
          </ac:graphicFrameMkLst>
        </pc:graphicFrameChg>
      </pc:sldChg>
      <pc:sldChg chg="modSp mod">
        <pc:chgData name="Joshua Paterson" userId="36f15711-bf85-4c1a-b34b-2024ebbbecf2" providerId="ADAL" clId="{2ECCEC4D-E4F6-4879-89EA-D9ED78F8002B}" dt="2026-07-22T08:27:51.628" v="9627" actId="1076"/>
        <pc:sldMkLst>
          <pc:docMk/>
          <pc:sldMk cId="2883864405" sldId="276"/>
        </pc:sldMkLst>
        <pc:spChg chg="mod">
          <ac:chgData name="Joshua Paterson" userId="36f15711-bf85-4c1a-b34b-2024ebbbecf2" providerId="ADAL" clId="{2ECCEC4D-E4F6-4879-89EA-D9ED78F8002B}" dt="2026-07-22T08:27:51.628" v="9627" actId="1076"/>
          <ac:spMkLst>
            <pc:docMk/>
            <pc:sldMk cId="2883864405" sldId="276"/>
            <ac:spMk id="4" creationId="{D9EC24E5-DBE8-47EA-B1DE-D1192E89143D}"/>
          </ac:spMkLst>
        </pc:spChg>
        <pc:graphicFrameChg chg="modGraphic">
          <ac:chgData name="Joshua Paterson" userId="36f15711-bf85-4c1a-b34b-2024ebbbecf2" providerId="ADAL" clId="{2ECCEC4D-E4F6-4879-89EA-D9ED78F8002B}" dt="2026-07-22T08:11:06.031" v="7064" actId="20577"/>
          <ac:graphicFrameMkLst>
            <pc:docMk/>
            <pc:sldMk cId="2883864405" sldId="276"/>
            <ac:graphicFrameMk id="2" creationId="{0C43063D-4996-8F50-39D2-9B3391C83F21}"/>
          </ac:graphicFrameMkLst>
        </pc:graphicFrameChg>
      </pc:sldChg>
      <pc:sldChg chg="modSp mod">
        <pc:chgData name="Joshua Paterson" userId="36f15711-bf85-4c1a-b34b-2024ebbbecf2" providerId="ADAL" clId="{2ECCEC4D-E4F6-4879-89EA-D9ED78F8002B}" dt="2026-07-22T08:27:39.841" v="9624"/>
        <pc:sldMkLst>
          <pc:docMk/>
          <pc:sldMk cId="2920400790" sldId="277"/>
        </pc:sldMkLst>
        <pc:spChg chg="mod">
          <ac:chgData name="Joshua Paterson" userId="36f15711-bf85-4c1a-b34b-2024ebbbecf2" providerId="ADAL" clId="{2ECCEC4D-E4F6-4879-89EA-D9ED78F8002B}" dt="2026-07-22T08:27:39.841" v="9624"/>
          <ac:spMkLst>
            <pc:docMk/>
            <pc:sldMk cId="2920400790" sldId="277"/>
            <ac:spMk id="4" creationId="{08956E3B-44E3-C739-9807-F5B3AC764123}"/>
          </ac:spMkLst>
        </pc:spChg>
        <pc:graphicFrameChg chg="mod modGraphic">
          <ac:chgData name="Joshua Paterson" userId="36f15711-bf85-4c1a-b34b-2024ebbbecf2" providerId="ADAL" clId="{2ECCEC4D-E4F6-4879-89EA-D9ED78F8002B}" dt="2026-07-22T08:13:47.928" v="7402" actId="20577"/>
          <ac:graphicFrameMkLst>
            <pc:docMk/>
            <pc:sldMk cId="2920400790" sldId="277"/>
            <ac:graphicFrameMk id="2" creationId="{3E931EEE-F173-2C9E-A785-A1E6D92FD218}"/>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7/22/2026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jpeg"/><Relationship Id="rId15" Type="http://schemas.openxmlformats.org/officeDocument/2006/relationships/image" Target="../media/image14.jpe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jpeg"/><Relationship Id="rId14" Type="http://schemas.openxmlformats.org/officeDocument/2006/relationships/image" Target="../media/image13.jpeg"/></Relationships>
</file>

<file path=ppt/slides/_rels/slide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sp>
        <p:nvSpPr>
          <p:cNvPr id="4" name="Text Box 2">
            <a:extLst>
              <a:ext uri="{FF2B5EF4-FFF2-40B4-BE49-F238E27FC236}">
                <a16:creationId xmlns:a16="http://schemas.microsoft.com/office/drawing/2014/main" id="{416FF09A-0993-1844-69D9-FB4B7433B5BB}"/>
              </a:ext>
            </a:extLst>
          </p:cNvPr>
          <p:cNvSpPr txBox="1">
            <a:spLocks noChangeArrowheads="1"/>
          </p:cNvSpPr>
          <p:nvPr/>
        </p:nvSpPr>
        <p:spPr bwMode="auto">
          <a:xfrm>
            <a:off x="928250" y="105153"/>
            <a:ext cx="4263312" cy="702334"/>
          </a:xfrm>
          <a:prstGeom prst="rect">
            <a:avLst/>
          </a:prstGeo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8100000" scaled="1"/>
            <a:tileRect/>
          </a:gradFill>
          <a:ln w="9525">
            <a:noFill/>
            <a:miter lim="800000"/>
            <a:headEnd/>
            <a:tailEnd/>
          </a:ln>
        </p:spPr>
        <p:txBody>
          <a:bodyPr rot="0" vert="horz" wrap="square" lIns="91440" tIns="45720" rIns="91440" bIns="45720" anchor="t" anchorCtr="0">
            <a:noAutofit/>
          </a:bodyPr>
          <a:lstStyle/>
          <a:p>
            <a:pPr algn="ctr">
              <a:buNone/>
            </a:pPr>
            <a:r>
              <a:rPr lang="en-US" dirty="0">
                <a:effectLst/>
                <a:latin typeface="Calibri" panose="020F0502020204030204" pitchFamily="34" charset="0"/>
                <a:ea typeface="Calibri" panose="020F0502020204030204" pitchFamily="34" charset="0"/>
              </a:rPr>
              <a:t>Baden-Powell &amp; St. Peter’s CE Junior School</a:t>
            </a:r>
            <a:endParaRPr lang="en-GB" sz="900" dirty="0">
              <a:effectLst/>
              <a:latin typeface="Calibri" panose="020F0502020204030204" pitchFamily="34" charset="0"/>
              <a:ea typeface="Calibri" panose="020F0502020204030204" pitchFamily="34" charset="0"/>
            </a:endParaRPr>
          </a:p>
          <a:p>
            <a:pPr algn="ctr">
              <a:buNone/>
            </a:pPr>
            <a:r>
              <a:rPr lang="en-US" dirty="0">
                <a:effectLst/>
                <a:latin typeface="Calibri" panose="020F0502020204030204" pitchFamily="34" charset="0"/>
                <a:ea typeface="Calibri" panose="020F0502020204030204" pitchFamily="34" charset="0"/>
              </a:rPr>
              <a:t>PE and Sport Premium 2025/26</a:t>
            </a:r>
            <a:endParaRPr lang="en-GB" sz="900" dirty="0">
              <a:effectLst/>
              <a:latin typeface="Calibri" panose="020F0502020204030204" pitchFamily="34" charset="0"/>
              <a:ea typeface="Calibri" panose="020F0502020204030204" pitchFamily="34" charset="0"/>
            </a:endParaRPr>
          </a:p>
          <a:p>
            <a:pPr>
              <a:buNone/>
            </a:pPr>
            <a:r>
              <a:rPr lang="en-US" sz="1200" dirty="0">
                <a:effectLst/>
                <a:latin typeface="Calibri" panose="020F0502020204030204" pitchFamily="34" charset="0"/>
                <a:ea typeface="Calibri" panose="020F0502020204030204" pitchFamily="34" charset="0"/>
              </a:rPr>
              <a:t> </a:t>
            </a:r>
            <a:endParaRPr lang="en-GB" sz="900" dirty="0">
              <a:effectLst/>
              <a:latin typeface="Calibri" panose="020F0502020204030204" pitchFamily="34" charset="0"/>
              <a:ea typeface="Calibri" panose="020F0502020204030204" pitchFamily="34" charset="0"/>
            </a:endParaRPr>
          </a:p>
        </p:txBody>
      </p:sp>
      <p:pic>
        <p:nvPicPr>
          <p:cNvPr id="5" name="Picture 4">
            <a:extLst>
              <a:ext uri="{FF2B5EF4-FFF2-40B4-BE49-F238E27FC236}">
                <a16:creationId xmlns:a16="http://schemas.microsoft.com/office/drawing/2014/main" id="{640E54CD-77EC-58BB-73EA-F057ADCE158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488" y="21439"/>
            <a:ext cx="811405" cy="809115"/>
          </a:xfrm>
          <a:prstGeom prst="ellipse">
            <a:avLst/>
          </a:prstGeom>
          <a:ln>
            <a:noFill/>
          </a:ln>
          <a:effectLst>
            <a:softEdge rad="127000"/>
          </a:effectLst>
        </p:spPr>
      </p:pic>
      <p:pic>
        <p:nvPicPr>
          <p:cNvPr id="7" name="Picture 6">
            <a:extLst>
              <a:ext uri="{FF2B5EF4-FFF2-40B4-BE49-F238E27FC236}">
                <a16:creationId xmlns:a16="http://schemas.microsoft.com/office/drawing/2014/main" id="{745762A2-506B-709D-F6A5-CAA87AE6962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54919" y="21439"/>
            <a:ext cx="864894" cy="869761"/>
          </a:xfrm>
          <a:prstGeom prst="rect">
            <a:avLst/>
          </a:prstGeom>
          <a:noFill/>
          <a:ln>
            <a:noFill/>
          </a:ln>
          <a:effectLst>
            <a:softEdge rad="127000"/>
          </a:effectLst>
        </p:spPr>
      </p:pic>
      <p:pic>
        <p:nvPicPr>
          <p:cNvPr id="9" name="Picture 8">
            <a:extLst>
              <a:ext uri="{FF2B5EF4-FFF2-40B4-BE49-F238E27FC236}">
                <a16:creationId xmlns:a16="http://schemas.microsoft.com/office/drawing/2014/main" id="{C1EA4E41-7534-B129-8513-C1ED012689D8}"/>
              </a:ext>
            </a:extLst>
          </p:cNvPr>
          <p:cNvPicPr>
            <a:picLocks noChangeAspect="1"/>
          </p:cNvPicPr>
          <p:nvPr/>
        </p:nvPicPr>
        <p:blipFill>
          <a:blip r:embed="rId4"/>
          <a:stretch>
            <a:fillRect/>
          </a:stretch>
        </p:blipFill>
        <p:spPr>
          <a:xfrm>
            <a:off x="5361910" y="830554"/>
            <a:ext cx="650912" cy="920793"/>
          </a:xfrm>
          <a:prstGeom prst="rect">
            <a:avLst/>
          </a:prstGeom>
        </p:spPr>
      </p:pic>
      <p:pic>
        <p:nvPicPr>
          <p:cNvPr id="10" name="Picture 9" descr="Two boys playing football on a court&#10;&#10;AI-generated content may be incorrect.">
            <a:extLst>
              <a:ext uri="{FF2B5EF4-FFF2-40B4-BE49-F238E27FC236}">
                <a16:creationId xmlns:a16="http://schemas.microsoft.com/office/drawing/2014/main" id="{7E988455-A73F-B591-58BF-3A2003B5D94A}"/>
              </a:ext>
            </a:extLst>
          </p:cNvPr>
          <p:cNvPicPr>
            <a:picLocks noChangeAspect="1"/>
          </p:cNvPicPr>
          <p:nvPr/>
        </p:nvPicPr>
        <p:blipFill>
          <a:blip r:embed="rId5" cstate="print">
            <a:extLst>
              <a:ext uri="{28A0092B-C50C-407E-A947-70E740481C1C}">
                <a14:useLocalDpi xmlns:a14="http://schemas.microsoft.com/office/drawing/2010/main" val="0"/>
              </a:ext>
            </a:extLst>
          </a:blip>
          <a:srcRect t="6760" r="26325" b="13060"/>
          <a:stretch>
            <a:fillRect/>
          </a:stretch>
        </p:blipFill>
        <p:spPr>
          <a:xfrm>
            <a:off x="18929" y="796136"/>
            <a:ext cx="1258005" cy="1026878"/>
          </a:xfrm>
          <a:prstGeom prst="ellipse">
            <a:avLst/>
          </a:prstGeom>
          <a:ln>
            <a:noFill/>
          </a:ln>
          <a:effectLst>
            <a:softEdge rad="112500"/>
          </a:effectLst>
        </p:spPr>
      </p:pic>
      <p:pic>
        <p:nvPicPr>
          <p:cNvPr id="11" name="Picture 10" descr="A group of people posing for a photo&#10;&#10;AI-generated content may be incorrect.">
            <a:extLst>
              <a:ext uri="{FF2B5EF4-FFF2-40B4-BE49-F238E27FC236}">
                <a16:creationId xmlns:a16="http://schemas.microsoft.com/office/drawing/2014/main" id="{A6053B66-4593-9703-D2B4-E045CB9F092D}"/>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24651" b="28421"/>
          <a:stretch>
            <a:fillRect/>
          </a:stretch>
        </p:blipFill>
        <p:spPr bwMode="auto">
          <a:xfrm>
            <a:off x="1127002" y="3192973"/>
            <a:ext cx="2889997" cy="1090312"/>
          </a:xfrm>
          <a:prstGeom prst="ellipse">
            <a:avLst/>
          </a:prstGeom>
          <a:ln>
            <a:noFill/>
          </a:ln>
          <a:effectLst>
            <a:softEdge rad="112500"/>
          </a:effectLst>
          <a:extLst>
            <a:ext uri="{53640926-AAD7-44D8-BBD7-CCE9431645EC}">
              <a14:shadowObscured xmlns:a14="http://schemas.microsoft.com/office/drawing/2010/main"/>
            </a:ext>
          </a:extLst>
        </p:spPr>
      </p:pic>
      <p:pic>
        <p:nvPicPr>
          <p:cNvPr id="12" name="Picture 11" descr="A group of kids running on a grass field&#10;&#10;AI-generated content may be incorrect.">
            <a:extLst>
              <a:ext uri="{FF2B5EF4-FFF2-40B4-BE49-F238E27FC236}">
                <a16:creationId xmlns:a16="http://schemas.microsoft.com/office/drawing/2014/main" id="{B7E1D931-8243-190B-9829-A1572DA7B4F6}"/>
              </a:ext>
            </a:extLst>
          </p:cNvPr>
          <p:cNvPicPr>
            <a:picLocks noChangeAspect="1"/>
          </p:cNvPicPr>
          <p:nvPr/>
        </p:nvPicPr>
        <p:blipFill>
          <a:blip r:embed="rId7" cstate="print">
            <a:extLst>
              <a:ext uri="{28A0092B-C50C-407E-A947-70E740481C1C}">
                <a14:useLocalDpi xmlns:a14="http://schemas.microsoft.com/office/drawing/2010/main" val="0"/>
              </a:ext>
            </a:extLst>
          </a:blip>
          <a:srcRect t="28622" r="25230" b="33329"/>
          <a:stretch>
            <a:fillRect/>
          </a:stretch>
        </p:blipFill>
        <p:spPr>
          <a:xfrm>
            <a:off x="1219448" y="839589"/>
            <a:ext cx="2283456" cy="871495"/>
          </a:xfrm>
          <a:prstGeom prst="ellipse">
            <a:avLst/>
          </a:prstGeom>
          <a:ln>
            <a:noFill/>
          </a:ln>
          <a:effectLst>
            <a:softEdge rad="112500"/>
          </a:effectLst>
        </p:spPr>
      </p:pic>
      <p:pic>
        <p:nvPicPr>
          <p:cNvPr id="14" name="Picture 13" descr="A group of girls wearing matching jerseys&#10;&#10;AI-generated content may be incorrect.">
            <a:extLst>
              <a:ext uri="{FF2B5EF4-FFF2-40B4-BE49-F238E27FC236}">
                <a16:creationId xmlns:a16="http://schemas.microsoft.com/office/drawing/2014/main" id="{A5FC94BD-D965-73A8-823E-F6872CC54873}"/>
              </a:ext>
            </a:extLst>
          </p:cNvPr>
          <p:cNvPicPr>
            <a:picLocks noChangeAspect="1"/>
          </p:cNvPicPr>
          <p:nvPr/>
        </p:nvPicPr>
        <p:blipFill>
          <a:blip r:embed="rId8" cstate="print">
            <a:extLst>
              <a:ext uri="{28A0092B-C50C-407E-A947-70E740481C1C}">
                <a14:useLocalDpi xmlns:a14="http://schemas.microsoft.com/office/drawing/2010/main" val="0"/>
              </a:ext>
            </a:extLst>
          </a:blip>
          <a:srcRect l="20548" r="4882"/>
          <a:stretch>
            <a:fillRect/>
          </a:stretch>
        </p:blipFill>
        <p:spPr>
          <a:xfrm rot="5400000">
            <a:off x="10463" y="2994556"/>
            <a:ext cx="1288317" cy="1295676"/>
          </a:xfrm>
          <a:prstGeom prst="ellipse">
            <a:avLst/>
          </a:prstGeom>
          <a:ln>
            <a:noFill/>
          </a:ln>
          <a:effectLst>
            <a:softEdge rad="112500"/>
          </a:effectLst>
        </p:spPr>
      </p:pic>
      <p:pic>
        <p:nvPicPr>
          <p:cNvPr id="16" name="Picture 15" descr="A group of football players posing for a photo&#10;&#10;AI-generated content may be incorrect.">
            <a:extLst>
              <a:ext uri="{FF2B5EF4-FFF2-40B4-BE49-F238E27FC236}">
                <a16:creationId xmlns:a16="http://schemas.microsoft.com/office/drawing/2014/main" id="{C860971E-6443-4473-9D9B-226E181EA176}"/>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10753" t="26075" r="7109" b="20217"/>
          <a:stretch>
            <a:fillRect/>
          </a:stretch>
        </p:blipFill>
        <p:spPr bwMode="auto">
          <a:xfrm rot="10800000">
            <a:off x="3345456" y="806012"/>
            <a:ext cx="2049686" cy="1005045"/>
          </a:xfrm>
          <a:prstGeom prst="ellipse">
            <a:avLst/>
          </a:prstGeom>
          <a:ln>
            <a:noFill/>
          </a:ln>
          <a:effectLst>
            <a:softEdge rad="112500"/>
          </a:effectLst>
          <a:extLst>
            <a:ext uri="{53640926-AAD7-44D8-BBD7-CCE9431645EC}">
              <a14:shadowObscured xmlns:a14="http://schemas.microsoft.com/office/drawing/2010/main"/>
            </a:ext>
          </a:extLst>
        </p:spPr>
      </p:pic>
      <p:pic>
        <p:nvPicPr>
          <p:cNvPr id="17" name="Picture 16">
            <a:extLst>
              <a:ext uri="{FF2B5EF4-FFF2-40B4-BE49-F238E27FC236}">
                <a16:creationId xmlns:a16="http://schemas.microsoft.com/office/drawing/2014/main" id="{6C85BF3C-FE63-4C5A-4751-E8E0DE193376}"/>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025256" y="3548868"/>
            <a:ext cx="93526" cy="93526"/>
          </a:xfrm>
          <a:prstGeom prst="rect">
            <a:avLst/>
          </a:prstGeom>
          <a:noFill/>
          <a:ln>
            <a:noFill/>
          </a:ln>
        </p:spPr>
      </p:pic>
      <p:pic>
        <p:nvPicPr>
          <p:cNvPr id="13" name="Picture 12">
            <a:extLst>
              <a:ext uri="{FF2B5EF4-FFF2-40B4-BE49-F238E27FC236}">
                <a16:creationId xmlns:a16="http://schemas.microsoft.com/office/drawing/2014/main" id="{AB14843B-00E7-A834-03E0-BFB9F5B615B3}"/>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39984" y="3295770"/>
            <a:ext cx="222250" cy="222250"/>
          </a:xfrm>
          <a:prstGeom prst="rect">
            <a:avLst/>
          </a:prstGeom>
          <a:noFill/>
          <a:ln>
            <a:noFill/>
          </a:ln>
        </p:spPr>
      </p:pic>
      <p:pic>
        <p:nvPicPr>
          <p:cNvPr id="19" name="Picture 18">
            <a:extLst>
              <a:ext uri="{FF2B5EF4-FFF2-40B4-BE49-F238E27FC236}">
                <a16:creationId xmlns:a16="http://schemas.microsoft.com/office/drawing/2014/main" id="{F8FE8585-AA2C-8112-9941-0C4EBC499BF5}"/>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474631" y="1967020"/>
            <a:ext cx="1532100" cy="1149287"/>
          </a:xfrm>
          <a:prstGeom prst="ellipse">
            <a:avLst/>
          </a:prstGeom>
          <a:ln>
            <a:noFill/>
          </a:ln>
          <a:effectLst>
            <a:softEdge rad="112500"/>
          </a:effectLst>
        </p:spPr>
      </p:pic>
      <p:pic>
        <p:nvPicPr>
          <p:cNvPr id="20" name="Picture 19">
            <a:extLst>
              <a:ext uri="{FF2B5EF4-FFF2-40B4-BE49-F238E27FC236}">
                <a16:creationId xmlns:a16="http://schemas.microsoft.com/office/drawing/2014/main" id="{9C8CEA2D-B271-7EA7-A654-757A3B00AF54}"/>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l="7277" t="16079" r="6213" b="18510"/>
          <a:stretch>
            <a:fillRect/>
          </a:stretch>
        </p:blipFill>
        <p:spPr bwMode="auto">
          <a:xfrm>
            <a:off x="3964408" y="3152709"/>
            <a:ext cx="1922535" cy="1090312"/>
          </a:xfrm>
          <a:prstGeom prst="ellipse">
            <a:avLst/>
          </a:prstGeom>
          <a:ln>
            <a:noFill/>
          </a:ln>
          <a:effectLst>
            <a:softEdge rad="112500"/>
          </a:effectLst>
          <a:extLst>
            <a:ext uri="{53640926-AAD7-44D8-BBD7-CCE9431645EC}">
              <a14:shadowObscured xmlns:a14="http://schemas.microsoft.com/office/drawing/2010/main"/>
            </a:ext>
          </a:extLst>
        </p:spPr>
      </p:pic>
      <p:pic>
        <p:nvPicPr>
          <p:cNvPr id="21" name="Picture 20">
            <a:extLst>
              <a:ext uri="{FF2B5EF4-FFF2-40B4-BE49-F238E27FC236}">
                <a16:creationId xmlns:a16="http://schemas.microsoft.com/office/drawing/2014/main" id="{8CD13457-C21F-573E-8BEB-9D21823A26E3}"/>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311185" y="2100679"/>
            <a:ext cx="118229" cy="118229"/>
          </a:xfrm>
          <a:prstGeom prst="rect">
            <a:avLst/>
          </a:prstGeom>
          <a:noFill/>
          <a:ln>
            <a:noFill/>
          </a:ln>
        </p:spPr>
      </p:pic>
      <p:pic>
        <p:nvPicPr>
          <p:cNvPr id="22" name="Picture 21">
            <a:extLst>
              <a:ext uri="{FF2B5EF4-FFF2-40B4-BE49-F238E27FC236}">
                <a16:creationId xmlns:a16="http://schemas.microsoft.com/office/drawing/2014/main" id="{CF671E74-5551-804A-FF9E-CB2857F1BD98}"/>
              </a:ext>
            </a:extLst>
          </p:cNvPr>
          <p:cNvPicPr>
            <a:picLocks noChangeAspect="1"/>
          </p:cNvPicPr>
          <p:nvPr/>
        </p:nvPicPr>
        <p:blipFill rotWithShape="1">
          <a:blip r:embed="rId13" cstate="print">
            <a:extLst>
              <a:ext uri="{28A0092B-C50C-407E-A947-70E740481C1C}">
                <a14:useLocalDpi xmlns:a14="http://schemas.microsoft.com/office/drawing/2010/main" val="0"/>
              </a:ext>
            </a:extLst>
          </a:blip>
          <a:srcRect l="25500" r="15594"/>
          <a:stretch>
            <a:fillRect/>
          </a:stretch>
        </p:blipFill>
        <p:spPr bwMode="auto">
          <a:xfrm rot="5400000">
            <a:off x="3034563" y="1598073"/>
            <a:ext cx="1366540" cy="1742731"/>
          </a:xfrm>
          <a:prstGeom prst="ellipse">
            <a:avLst/>
          </a:prstGeom>
          <a:ln>
            <a:noFill/>
          </a:ln>
          <a:effectLst>
            <a:softEdge rad="112500"/>
          </a:effectLst>
          <a:extLst>
            <a:ext uri="{53640926-AAD7-44D8-BBD7-CCE9431645EC}">
              <a14:shadowObscured xmlns:a14="http://schemas.microsoft.com/office/drawing/2010/main"/>
            </a:ext>
          </a:extLst>
        </p:spPr>
      </p:pic>
      <p:pic>
        <p:nvPicPr>
          <p:cNvPr id="23" name="Picture 22">
            <a:extLst>
              <a:ext uri="{FF2B5EF4-FFF2-40B4-BE49-F238E27FC236}">
                <a16:creationId xmlns:a16="http://schemas.microsoft.com/office/drawing/2014/main" id="{4955C210-0429-412C-8258-177C98BAA10F}"/>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l="8854" t="18526" r="21330" b="22801"/>
          <a:stretch>
            <a:fillRect/>
          </a:stretch>
        </p:blipFill>
        <p:spPr bwMode="auto">
          <a:xfrm>
            <a:off x="-48836" y="1822574"/>
            <a:ext cx="1629098" cy="1026879"/>
          </a:xfrm>
          <a:prstGeom prst="ellipse">
            <a:avLst/>
          </a:prstGeom>
          <a:ln>
            <a:noFill/>
          </a:ln>
          <a:effectLst>
            <a:softEdge rad="112500"/>
          </a:effectLst>
          <a:extLst>
            <a:ext uri="{53640926-AAD7-44D8-BBD7-CCE9431645EC}">
              <a14:shadowObscured xmlns:a14="http://schemas.microsoft.com/office/drawing/2010/main"/>
            </a:ext>
          </a:extLst>
        </p:spPr>
      </p:pic>
      <p:pic>
        <p:nvPicPr>
          <p:cNvPr id="24" name="Picture 23">
            <a:extLst>
              <a:ext uri="{FF2B5EF4-FFF2-40B4-BE49-F238E27FC236}">
                <a16:creationId xmlns:a16="http://schemas.microsoft.com/office/drawing/2014/main" id="{890D3607-BEFC-ADA5-CFF0-9D6FCE58E3CD}"/>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612701" y="1037889"/>
            <a:ext cx="183717" cy="183717"/>
          </a:xfrm>
          <a:prstGeom prst="rect">
            <a:avLst/>
          </a:prstGeom>
          <a:noFill/>
          <a:ln>
            <a:noFill/>
          </a:ln>
        </p:spPr>
      </p:pic>
      <p:pic>
        <p:nvPicPr>
          <p:cNvPr id="25" name="Picture 24">
            <a:extLst>
              <a:ext uri="{FF2B5EF4-FFF2-40B4-BE49-F238E27FC236}">
                <a16:creationId xmlns:a16="http://schemas.microsoft.com/office/drawing/2014/main" id="{2A5E9619-7BCC-2CC7-50CA-68C7C0E6159D}"/>
              </a:ext>
            </a:extLst>
          </p:cNvPr>
          <p:cNvPicPr>
            <a:picLocks noChangeAspect="1"/>
          </p:cNvPicPr>
          <p:nvPr/>
        </p:nvPicPr>
        <p:blipFill>
          <a:blip r:embed="rId15" cstate="print">
            <a:extLst>
              <a:ext uri="{28A0092B-C50C-407E-A947-70E740481C1C}">
                <a14:useLocalDpi xmlns:a14="http://schemas.microsoft.com/office/drawing/2010/main" val="0"/>
              </a:ext>
            </a:extLst>
          </a:blip>
          <a:srcRect l="17693" t="15512" r="18748" b="10529"/>
          <a:stretch>
            <a:fillRect/>
          </a:stretch>
        </p:blipFill>
        <p:spPr>
          <a:xfrm rot="10800000">
            <a:off x="4429413" y="1644719"/>
            <a:ext cx="1745249" cy="1523220"/>
          </a:xfrm>
          <a:prstGeom prst="ellipse">
            <a:avLst/>
          </a:prstGeom>
          <a:ln>
            <a:noFill/>
          </a:ln>
          <a:effectLst>
            <a:softEdge rad="112500"/>
          </a:effectLst>
        </p:spPr>
      </p:pic>
      <p:pic>
        <p:nvPicPr>
          <p:cNvPr id="35" name="Picture 34">
            <a:extLst>
              <a:ext uri="{FF2B5EF4-FFF2-40B4-BE49-F238E27FC236}">
                <a16:creationId xmlns:a16="http://schemas.microsoft.com/office/drawing/2014/main" id="{25F90DAE-CF5A-B603-B57F-3584BB0E7541}"/>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538454" y="1115725"/>
            <a:ext cx="101490" cy="101490"/>
          </a:xfrm>
          <a:prstGeom prst="rect">
            <a:avLst/>
          </a:prstGeom>
          <a:noFill/>
          <a:ln>
            <a:noFill/>
          </a:ln>
        </p:spPr>
      </p:pic>
      <p:pic>
        <p:nvPicPr>
          <p:cNvPr id="37" name="Picture 36">
            <a:extLst>
              <a:ext uri="{FF2B5EF4-FFF2-40B4-BE49-F238E27FC236}">
                <a16:creationId xmlns:a16="http://schemas.microsoft.com/office/drawing/2014/main" id="{4EBAB7D8-CBA8-836E-982D-50D14A056902}"/>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960152" y="1978914"/>
            <a:ext cx="188103" cy="188103"/>
          </a:xfrm>
          <a:prstGeom prst="rect">
            <a:avLst/>
          </a:prstGeom>
          <a:noFill/>
          <a:ln>
            <a:noFill/>
          </a:ln>
        </p:spPr>
      </p:pic>
      <p:pic>
        <p:nvPicPr>
          <p:cNvPr id="39" name="Picture 38">
            <a:extLst>
              <a:ext uri="{FF2B5EF4-FFF2-40B4-BE49-F238E27FC236}">
                <a16:creationId xmlns:a16="http://schemas.microsoft.com/office/drawing/2014/main" id="{61851E83-04D7-4FB1-C088-F97A8445CD8D}"/>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513371" y="2006627"/>
            <a:ext cx="188103" cy="188103"/>
          </a:xfrm>
          <a:prstGeom prst="rect">
            <a:avLst/>
          </a:prstGeom>
          <a:noFill/>
          <a:ln>
            <a:noFill/>
          </a:ln>
        </p:spPr>
      </p:pic>
      <p:pic>
        <p:nvPicPr>
          <p:cNvPr id="41" name="Picture 40">
            <a:extLst>
              <a:ext uri="{FF2B5EF4-FFF2-40B4-BE49-F238E27FC236}">
                <a16:creationId xmlns:a16="http://schemas.microsoft.com/office/drawing/2014/main" id="{430CF63D-BF69-146A-B6EB-3AE83B8EF3AF}"/>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536487" y="3355166"/>
            <a:ext cx="103457" cy="103457"/>
          </a:xfrm>
          <a:prstGeom prst="rect">
            <a:avLst/>
          </a:prstGeom>
          <a:noFill/>
          <a:ln>
            <a:noFill/>
          </a:ln>
        </p:spPr>
      </p:pic>
      <p:pic>
        <p:nvPicPr>
          <p:cNvPr id="43" name="Picture 42">
            <a:extLst>
              <a:ext uri="{FF2B5EF4-FFF2-40B4-BE49-F238E27FC236}">
                <a16:creationId xmlns:a16="http://schemas.microsoft.com/office/drawing/2014/main" id="{8ECC2B19-FCAC-397F-229F-AB6F7C9D445A}"/>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844438" y="3406894"/>
            <a:ext cx="103457" cy="103457"/>
          </a:xfrm>
          <a:prstGeom prst="rect">
            <a:avLst/>
          </a:prstGeom>
          <a:noFill/>
          <a:ln>
            <a:noFill/>
          </a:ln>
        </p:spPr>
      </p:pic>
      <p:pic>
        <p:nvPicPr>
          <p:cNvPr id="45" name="Picture 44">
            <a:extLst>
              <a:ext uri="{FF2B5EF4-FFF2-40B4-BE49-F238E27FC236}">
                <a16:creationId xmlns:a16="http://schemas.microsoft.com/office/drawing/2014/main" id="{6C3684B9-3A06-7E90-89A3-D20D22034555}"/>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382256" y="3634672"/>
            <a:ext cx="103457" cy="103457"/>
          </a:xfrm>
          <a:prstGeom prst="rect">
            <a:avLst/>
          </a:prstGeom>
          <a:noFill/>
          <a:ln>
            <a:noFill/>
          </a:ln>
        </p:spPr>
      </p:pic>
    </p:spTree>
    <p:extLst>
      <p:ext uri="{BB962C8B-B14F-4D97-AF65-F5344CB8AC3E}">
        <p14:creationId xmlns:p14="http://schemas.microsoft.com/office/powerpoint/2010/main" val="30494838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3322770647"/>
              </p:ext>
            </p:extLst>
          </p:nvPr>
        </p:nvGraphicFramePr>
        <p:xfrm>
          <a:off x="315269" y="2272972"/>
          <a:ext cx="5530128" cy="17807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98%</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High quality swimming lessons delivered as part of the PE curriculum for all pupils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97%</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Each child receiving at least a term’s worth of swimming lessons.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81%</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Safe self-rescue in different situations taught within the swimming lessons.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There has been no increase in the number of pupils from last year successfully performing safe-rescue. Next year, double the number of safe self-rescue themed lessons.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58477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t>
            </a:r>
            <a:r>
              <a:rPr lang="en-US" sz="800" dirty="0">
                <a:latin typeface="Calibri" panose="020F0502020204030204" pitchFamily="34" charset="0"/>
                <a:cs typeface="Calibri" panose="020F0502020204030204" pitchFamily="34" charset="0"/>
              </a:rPr>
              <a:t>Develop teachers’ confidence in delivering high quality PE lessons.</a:t>
            </a:r>
          </a:p>
          <a:p>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2648883795"/>
              </p:ext>
            </p:extLst>
          </p:nvPr>
        </p:nvGraphicFramePr>
        <p:xfrm>
          <a:off x="294842" y="694098"/>
          <a:ext cx="5530128" cy="32385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teachers’ confidence in delivering high quality PE lessons.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Continue with a PE team teaching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for targeted teachers who, survey results show, are feeling less confident or competent leading high quality PE lessons at present.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Targeted teachers engaging with the PE team teaching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working alongside and observing PE </a:t>
                      </a:r>
                      <a:r>
                        <a:rPr lang="en-US" sz="600" dirty="0" err="1">
                          <a:solidFill>
                            <a:schemeClr val="tx1"/>
                          </a:solidFill>
                          <a:latin typeface="Calibri" panose="020F0502020204030204" pitchFamily="34" charset="0"/>
                          <a:cs typeface="Calibri" panose="020F0502020204030204" pitchFamily="34" charset="0"/>
                        </a:rPr>
                        <a:t>specalists</a:t>
                      </a:r>
                      <a:r>
                        <a:rPr lang="en-US" sz="600" dirty="0">
                          <a:solidFill>
                            <a:schemeClr val="tx1"/>
                          </a:solidFill>
                          <a:latin typeface="Calibri" panose="020F0502020204030204" pitchFamily="34" charset="0"/>
                          <a:cs typeface="Calibri" panose="020F0502020204030204" pitchFamily="34" charset="0"/>
                        </a:rPr>
                        <a:t> and improving their confidence and competence to deliver high quality PE lessons across a range of PE units.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Survey completed by the teachers involved in the PE team teaching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Learning walks involving these teachers and termly meetings with the PE specialists to evaluate what impact is being seen.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Teachers involved in the PE team teaching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have seen a large improvement in the confidence they have to deliver high quality PE lessons. When comparing the quality of PE lessons observed during Autumn and Summer learning walks, there was an improvement in the engagement and learning of the pupils.</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Improvements are sustainable as teachers can take their improved confidence into future PE lessons where they will be teaching the same PE lessons each year. Termly meetings and top up PE CPD sessions will be carried out with all teachers to ensure their confidence and skills in delivering PE remain up to date.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Survey results from teachers have all shown they feel more confident and competent in delivering high quality PE lessons.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 team teaching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 £3795</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58477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t>
            </a:r>
            <a:r>
              <a:rPr lang="en-US" sz="800" dirty="0">
                <a:latin typeface="Calibri" panose="020F0502020204030204" pitchFamily="34" charset="0"/>
                <a:cs typeface="Calibri" panose="020F0502020204030204" pitchFamily="34" charset="0"/>
              </a:rPr>
              <a:t>Develop lunchtime play provision to increase activity for least active groups.</a:t>
            </a:r>
          </a:p>
          <a:p>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3470945855"/>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lunchtime provision by offering multiple activities taking place which will be led by sports leaders and overseen by a specialist sports coach. Offer new activities by purchasing new equipment. Develop a new ‘lunchtime club’ in the </a:t>
                      </a:r>
                      <a:r>
                        <a:rPr lang="en-US" sz="600" dirty="0" err="1">
                          <a:solidFill>
                            <a:schemeClr val="tx1"/>
                          </a:solidFill>
                          <a:latin typeface="Calibri" panose="020F0502020204030204" pitchFamily="34" charset="0"/>
                          <a:cs typeface="Calibri" panose="020F0502020204030204" pitchFamily="34" charset="0"/>
                        </a:rPr>
                        <a:t>sportshall</a:t>
                      </a:r>
                      <a:r>
                        <a:rPr lang="en-US" sz="600" dirty="0">
                          <a:solidFill>
                            <a:schemeClr val="tx1"/>
                          </a:solidFill>
                          <a:latin typeface="Calibri" panose="020F0502020204030204" pitchFamily="34" charset="0"/>
                          <a:cs typeface="Calibri" panose="020F0502020204030204" pitchFamily="34" charset="0"/>
                        </a:rPr>
                        <a:t> for SEND children who are not currently physically active at lunchtimes.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An increase in the number of pupils joining in with the lunchtime activities provided by the sports leaders. Pupils who are currently disengaged at lunchtimes and are not physically active, becoming physically active by joining in with one of the activities or by attending ‘lunchtime club’</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Half termly observations of lunchtime provisions to assess the number of pupils engaging. Weekly surveys completed by sports leaders and a daily register kept by specialist sports coach who is overseeing the activities.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There has been an increase in the number of pupils being physically active at lunchtimes and joining in with the activities led by sports leaders including previously disengaged pupils. All SEND children who have been invited to ‘lunchtime club’ have attended and been physically active.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 improvements are sustainable by continuing the provision next year. To ensure engagement remains high, pupil voice will be used to ascertain what type of activities pupils would like to be offered moving forwards.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Half termly observations and sports leader surveys all showed an increase in the number of pupils taking part in the activities when comparing the start of Autumn term to the end of Summer term.</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New Equipment - £3979</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Sports Leader t-shirts - £746</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 specialist - £3095</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35963" y="86387"/>
            <a:ext cx="3559359" cy="707886"/>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t>
            </a:r>
            <a:r>
              <a:rPr lang="en-US" sz="800" dirty="0">
                <a:latin typeface="Calibri" panose="020F0502020204030204" pitchFamily="34" charset="0"/>
                <a:cs typeface="Calibri" panose="020F0502020204030204" pitchFamily="34" charset="0"/>
              </a:rPr>
              <a:t>Develop extra-curricular inter school offering so more children are attending sporting and physical activity events outside of school hours.</a:t>
            </a:r>
          </a:p>
          <a:p>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1376059079"/>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extra-curricular inter school offering so more children are attending sporting and physical activity events outside of school hours.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Entering all inter school sporting opportunities provided by Poole and East Dorset School Sports Association (PEDSSA) and the Dorset School Games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and </a:t>
                      </a:r>
                      <a:r>
                        <a:rPr lang="en-US" sz="600" dirty="0" err="1">
                          <a:solidFill>
                            <a:schemeClr val="tx1"/>
                          </a:solidFill>
                          <a:latin typeface="Calibri" panose="020F0502020204030204" pitchFamily="34" charset="0"/>
                          <a:cs typeface="Calibri" panose="020F0502020204030204" pitchFamily="34" charset="0"/>
                        </a:rPr>
                        <a:t>organising</a:t>
                      </a:r>
                      <a:r>
                        <a:rPr lang="en-US" sz="600" dirty="0">
                          <a:solidFill>
                            <a:schemeClr val="tx1"/>
                          </a:solidFill>
                          <a:latin typeface="Calibri" panose="020F0502020204030204" pitchFamily="34" charset="0"/>
                          <a:cs typeface="Calibri" panose="020F0502020204030204" pitchFamily="34" charset="0"/>
                        </a:rPr>
                        <a:t> further opportunities with other local schools. Ensure opportunities for children to take part are as broad as possible whilst following event categories descriptors and guidance set out in the PE and Sport Policy. Upskill new members of staff so they feel confident enough to attend sporting events with pupils.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An increase in the number of pupils invited to take part in extra curricular sporting opportunities when compared to 2024/25. New members of staff feeling more confident to attend sporting events with pupils.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Tracking which pupils across the whole school (and the number of pupils) who are invited to extra-curricular.</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There has been an increase in the number of pupils invited to extra-curricular inter school events compared to the previous academic year (2024/25). </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By ensuring we continue to enter as many inter school sporting opportunities as possible, upskilling a couple more new members of staff with their confidence to attend these events and continuing to track invites, these improvements are sustainable.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Tracking document shows the number of pupils invited and attending inter school sporting opportunities has increased compared to the previous year. Four new members of staff, who had previously not attended a sporting event, have attended at least one event this year.</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Supply cover - £2000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Event entry fees - £534</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Travel and accommodation - £512</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58477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t>
            </a:r>
            <a:r>
              <a:rPr lang="en-US" sz="800" dirty="0">
                <a:latin typeface="Calibri" panose="020F0502020204030204" pitchFamily="34" charset="0"/>
                <a:cs typeface="Calibri" panose="020F0502020204030204" pitchFamily="34" charset="0"/>
              </a:rPr>
              <a:t>Develop extra-curricular club provision so more girls are active beyond the school day.</a:t>
            </a:r>
          </a:p>
          <a:p>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3488573525"/>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extra-curricular club provision so more girls are active beyond the school day.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Continue to offer a free to parents ‘All Years Girls Football After School Club’ to all 360 girls at the school. Pay for two PE specialist coaches to run this after school club each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At least 50 girls attending and enjoying this weekly girls football club.</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Weekly club registers and club learning walks.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There are now more girls being active after school by attending this girls football club each week. A percentage of the girls attending are eligible for pupil premium funding. The girls are enjoying playing football and are attending each week.</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Improvements are sustainable by continuing to carry out club learning walks, giving feedback to the specialist coaches to ensure the quality of the club remains high and the girls in attendance continue to enjoy it.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Weekly registers show the number of girls attending the club each week.</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Specialist coaches x 2 - £2136</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3559359" cy="58477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t>
            </a:r>
            <a:r>
              <a:rPr lang="en-US" sz="800" dirty="0">
                <a:latin typeface="Calibri" panose="020F0502020204030204" pitchFamily="34" charset="0"/>
                <a:cs typeface="Calibri" panose="020F0502020204030204" pitchFamily="34" charset="0"/>
              </a:rPr>
              <a:t>Improve the quality of PE lessons being taught so children who are less active become more active and learn more during PE lessons.</a:t>
            </a:r>
          </a:p>
          <a:p>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428647962"/>
              </p:ext>
            </p:extLst>
          </p:nvPr>
        </p:nvGraphicFramePr>
        <p:xfrm>
          <a:off x="294842" y="694098"/>
          <a:ext cx="5530128" cy="33299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Improve the quality of PE lessons being taught so children who are less active become more active and learn more during PE lessons.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Termly learning walks of PE and Games lessons offering detailed feedback to each PE specialist involved. Feedback to highlight areas of delivering which went well, areas to be targeted for improvement moving forwards and practical suggestions for how to improve these areas.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An improvement in the quality of PE lessons delivered by the PE specialists, with the number of ‘active minutes’ being prioritized. PE specialists achieving targets set.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Termly learning walks of PE and Games lessons.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There has been an increase in the quality of PE and Games lessons being delivered by PE specialists. The two main areas of improvement have been behaviour management and effective modelling and questioning. As a result of improvements, children, on the whole, are now more active during PE and Games lessons compared to previously.</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 specialists can take these improvements in their delivery into all future PE and Games lessons. Termly learning walks will continue to ensure PE </a:t>
                      </a:r>
                      <a:r>
                        <a:rPr lang="en-US" sz="600" dirty="0" err="1">
                          <a:solidFill>
                            <a:schemeClr val="tx1"/>
                          </a:solidFill>
                          <a:latin typeface="Calibri" panose="020F0502020204030204" pitchFamily="34" charset="0"/>
                          <a:cs typeface="Calibri" panose="020F0502020204030204" pitchFamily="34" charset="0"/>
                        </a:rPr>
                        <a:t>specalists</a:t>
                      </a:r>
                      <a:r>
                        <a:rPr lang="en-US" sz="600" dirty="0">
                          <a:solidFill>
                            <a:schemeClr val="tx1"/>
                          </a:solidFill>
                          <a:latin typeface="Calibri" panose="020F0502020204030204" pitchFamily="34" charset="0"/>
                          <a:cs typeface="Calibri" panose="020F0502020204030204" pitchFamily="34" charset="0"/>
                        </a:rPr>
                        <a:t> continue to feel valued whilst also being aware of areas to improve and how to improve these areas.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Feedback sheets from termly learning walks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No cost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72053214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9ABBDCBF32D0B46B6CE356B3B02B8BF" ma:contentTypeVersion="13" ma:contentTypeDescription="Create a new document." ma:contentTypeScope="" ma:versionID="e0daa4e80a8370e4699cf648aa226ae6">
  <xsd:schema xmlns:xsd="http://www.w3.org/2001/XMLSchema" xmlns:xs="http://www.w3.org/2001/XMLSchema" xmlns:p="http://schemas.microsoft.com/office/2006/metadata/properties" xmlns:ns2="0614696e-3b0a-4d57-ace3-72a39a5f33f5" xmlns:ns3="82e3f779-f13a-42b0-b02e-ea262462154c" targetNamespace="http://schemas.microsoft.com/office/2006/metadata/properties" ma:root="true" ma:fieldsID="1036a2d2be3cd3e629090d479be55bb2" ns2:_="" ns3:_="">
    <xsd:import namespace="0614696e-3b0a-4d57-ace3-72a39a5f33f5"/>
    <xsd:import namespace="82e3f779-f13a-42b0-b02e-ea262462154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614696e-3b0a-4d57-ace3-72a39a5f33f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d80cbde3-702e-43b7-8a44-58852930cd6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2e3f779-f13a-42b0-b02e-ea262462154c"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d178bbd2-108b-4b9f-bf85-bce7265b7f06}" ma:internalName="TaxCatchAll" ma:showField="CatchAllData" ma:web="82e3f779-f13a-42b0-b02e-ea262462154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82e3f779-f13a-42b0-b02e-ea262462154c" xsi:nil="true"/>
    <lcf76f155ced4ddcb4097134ff3c332f xmlns="0614696e-3b0a-4d57-ace3-72a39a5f33f5">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3683185-1AE2-4C58-B683-7FC3C32D902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614696e-3b0a-4d57-ace3-72a39a5f33f5"/>
    <ds:schemaRef ds:uri="82e3f779-f13a-42b0-b02e-ea262462154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A3E4EAF-ED24-4482-AF7B-79FFA4D6FED2}">
  <ds:schemaRefs>
    <ds:schemaRef ds:uri="http://schemas.microsoft.com/office/2006/metadata/properties"/>
    <ds:schemaRef ds:uri="http://schemas.microsoft.com/office/infopath/2007/PartnerControls"/>
    <ds:schemaRef ds:uri="82e3f779-f13a-42b0-b02e-ea262462154c"/>
    <ds:schemaRef ds:uri="0614696e-3b0a-4d57-ace3-72a39a5f33f5"/>
  </ds:schemaRefs>
</ds:datastoreItem>
</file>

<file path=customXml/itemProps3.xml><?xml version="1.0" encoding="utf-8"?>
<ds:datastoreItem xmlns:ds="http://schemas.openxmlformats.org/officeDocument/2006/customXml" ds:itemID="{31CE0683-0F41-480C-835B-009370DABAB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201</TotalTime>
  <Words>1931</Words>
  <Application>Microsoft Office PowerPoint</Application>
  <PresentationFormat>Custom</PresentationFormat>
  <Paragraphs>204</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Joshua Paterson</cp:lastModifiedBy>
  <cp:revision>14</cp:revision>
  <dcterms:created xsi:type="dcterms:W3CDTF">2025-10-08T18:09:30Z</dcterms:created>
  <dcterms:modified xsi:type="dcterms:W3CDTF">2026-07-22T08:28:11Z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0x01010019ABBDCBF32D0B46B6CE356B3B02B8BF</vt:lpwstr>
  </property>
  <property fmtid="{D5CDD505-2E9C-101B-9397-08002B2CF9AE}" pid="3" name="MediaServiceImageTags">
    <vt:lpwstr/>
  </property>
</Properties>
</file>