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59A0D-23BD-4111-9A88-4FD059473A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2C950E-3820-4E65-95C3-F289A9D6B6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6A8626-9774-4C4D-A434-666210E0A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5999F-5BDF-4CC7-99E3-6A7B3EDC9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E41BA-C293-4D98-8D9B-5E4ED9B08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752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95A7F-4E7C-4A0D-88EB-354ECB496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ADF11-0605-47B6-9374-25104C0854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C0D660-FBD0-4E54-8DF9-175787740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00173-3A70-41B2-801C-F5AEAB3C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96565-42E5-4B5D-999F-CC8CDEABC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676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2A283-09DA-4987-BEAC-620AE3501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54A478-25C2-4892-8F95-B7D9C617C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E3FF7-D365-4C62-B42A-B53DF0B3B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01AC3-30F2-47BF-9AE9-D2CE204FE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7984E-336F-4F25-AC5F-50720652E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048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8B787-4BE0-4C4B-A4E8-4DF46B6A8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B1FA3-C638-4668-B914-5224D4F8C2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8EB4ED-41AB-498C-AE85-C979DBA33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FBC838-4D29-48E0-8308-3C2A29647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508C4-FF5D-457A-ABD9-3712491D8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307BB-26EB-4428-8468-5922838E1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625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F12A3-C58F-4B25-A68B-67FAA6407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1216BE-41A1-475C-80C6-48E8C29325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450C8F-6C66-4634-8379-ACC04FA737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E1A29D-5B85-4CA8-896A-9C52595464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BAF081-C90C-43CC-A984-CBAC2480B8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CC6FBF-6497-4A97-AEC7-B1E4D8B5B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E0B6FA-60FE-4D77-864F-0644DC7D3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D21066-9B2C-402D-B3D8-390D584FD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252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62E54-6E97-46A2-B609-B08F72DAC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EA189C-8341-4A3E-BAAC-91648A66C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A159CF-A2E4-463F-BB0F-FEB2844CF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5CC013-4194-4859-AB48-474938771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0FAAFD-8595-4A16-9431-CFD889A7C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C1AEFA-1E77-45EC-94F1-3F50F0503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3DC80-AF76-4FD6-9EF2-49FFFABEF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928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5CE8B-BC48-4A8E-BDD6-7DF819EC5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C23B9-8F4E-41F0-B93F-7F8AF3703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E87F09-30F2-4593-9808-391CCCA28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5764F0-9731-4704-A489-EC654BA4D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24FB5A-E293-4678-A07B-58E72DAB1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417737-7ABC-4D2C-B3CA-A72CCCBB7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916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AE7EE-A5D7-4AD2-9C82-4513FF759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97AE10-171A-4E2A-9B33-1D516B8875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E5A5B-6956-4490-8223-DD6EDA442F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242A17-A1E3-45DE-BBC8-5A01F79A9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08DC12-1A5B-4035-BB5B-E68CAA167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3409E0-C631-459F-950B-178A9D10C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86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4DFA0-0F83-4A16-B883-5476B82A9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73C9EF-6FC8-4F81-9DEC-8D4B8A9D16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D12D8-05EF-4868-B3F3-8EC755F27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32656-7B0E-4CF0-8863-9E423E92D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EA2924-A5B7-4CCA-A24D-89D6CD320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618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D77E78-90EC-4A9C-AEEA-EFF85EC534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CB980E-FEB0-4744-83BB-7E528D5C6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DB82-1EF1-4105-BB05-1D5178547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4641F0-FE7F-409A-B43A-4D9F67E0A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DCDAAB-1B58-4A55-92CE-341A3DBE2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52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156096-06A3-4ABF-9D78-91AB961B7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112AE-600C-433A-A693-14B8757118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5B1442-95C4-4AB5-A527-03CAE57218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8984A-C5F2-419F-A94F-94A2F3565B5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E21C7-9B03-46CD-B646-2FD7032A91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B73D2-FA5B-4C00-BA83-0F17FD540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5B316-801A-49FD-AFBA-DC6B5CA61E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463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A6C5E4A-AD09-4953-B30D-3823EB5E0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57" t="4597" r="30495" b="4888"/>
          <a:stretch/>
        </p:blipFill>
        <p:spPr>
          <a:xfrm>
            <a:off x="0" y="-15241"/>
            <a:ext cx="4145280" cy="691656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368EEB-AD35-4DF8-9D5D-024D8867D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160" y="573278"/>
            <a:ext cx="10515600" cy="5314315"/>
          </a:xfrm>
        </p:spPr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  <a:latin typeface="XCCW Joined 1a" panose="03050602040000000000" pitchFamily="66" charset="0"/>
              </a:rPr>
              <a:t>We have a new BPSP </a:t>
            </a:r>
            <a:r>
              <a:rPr lang="en-GB" sz="8800" b="1" dirty="0">
                <a:solidFill>
                  <a:srgbClr val="FF0000"/>
                </a:solidFill>
                <a:latin typeface="XCCW Joined 1a" panose="03050602040000000000" pitchFamily="66" charset="0"/>
              </a:rPr>
              <a:t>challenge</a:t>
            </a:r>
            <a:r>
              <a:rPr lang="en-GB" sz="8800" dirty="0">
                <a:solidFill>
                  <a:srgbClr val="FF0000"/>
                </a:solidFill>
                <a:latin typeface="XCCW Joined 1a" panose="03050602040000000000" pitchFamily="66" charset="0"/>
              </a:rPr>
              <a:t> for you…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A59BDF-CCAA-413A-A7E4-7401951B10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300" y="4429759"/>
            <a:ext cx="3130062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94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92D34D-0149-4751-9E93-C81938C05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6174" y="0"/>
            <a:ext cx="4766945" cy="68713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426720" y="1148080"/>
            <a:ext cx="5323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4"/>
                </a:solidFill>
                <a:latin typeface="XCCW Joined 1a" panose="03050602040000000000" pitchFamily="66" charset="0"/>
              </a:rPr>
              <a:t>Do you think you could read 100 different types of texts during your time at Baden-Powell? </a:t>
            </a:r>
          </a:p>
        </p:txBody>
      </p:sp>
    </p:spTree>
    <p:extLst>
      <p:ext uri="{BB962C8B-B14F-4D97-AF65-F5344CB8AC3E}">
        <p14:creationId xmlns:p14="http://schemas.microsoft.com/office/powerpoint/2010/main" val="3144006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5682933" y="746893"/>
            <a:ext cx="5323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XCCW Joined 1a" panose="03050602040000000000" pitchFamily="66" charset="0"/>
              </a:rPr>
              <a:t>The adults of BPSP have put together 100 different types of read for you to enjoy…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A7E20C-31F6-44D9-88C6-B1E14B6C2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47" y="0"/>
            <a:ext cx="4782185" cy="68334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2AC9D1-D52C-4609-96F5-FF8538BAA0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6430" y="4299559"/>
            <a:ext cx="2540220" cy="250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254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-331788" y="284367"/>
            <a:ext cx="132654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FFC000"/>
                </a:solidFill>
                <a:latin typeface="XCCW Joined 1a" panose="03050602040000000000" pitchFamily="66" charset="0"/>
              </a:rPr>
              <a:t>Let’s take a closer look…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8E87E2-FE1B-4A14-96BC-6B0A645020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539" y="1922145"/>
            <a:ext cx="6404991" cy="4102736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1ED291A-F96E-463A-977E-8EC36658F57A}"/>
              </a:ext>
            </a:extLst>
          </p:cNvPr>
          <p:cNvSpPr/>
          <p:nvPr/>
        </p:nvSpPr>
        <p:spPr>
          <a:xfrm>
            <a:off x="7020560" y="1717824"/>
            <a:ext cx="4927600" cy="2712720"/>
          </a:xfrm>
          <a:prstGeom prst="roundRect">
            <a:avLst/>
          </a:prstGeom>
          <a:solidFill>
            <a:schemeClr val="accent4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XCCW Joined 1a" panose="03050602040000000000" pitchFamily="66" charset="0"/>
              </a:rPr>
              <a:t>Can you find and enjoy texts and books linking to our school values?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5465D-D349-40AE-9490-D8C7379F3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3585" y="4724513"/>
            <a:ext cx="1307009" cy="18491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204BCF-2CC5-488C-87E8-20F79F360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6406" y="4582328"/>
            <a:ext cx="1646550" cy="213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0EC4E3-6149-45A8-B6B0-313A6DF42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6409" y="4582329"/>
            <a:ext cx="1549368" cy="213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89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1ED291A-F96E-463A-977E-8EC36658F57A}"/>
              </a:ext>
            </a:extLst>
          </p:cNvPr>
          <p:cNvSpPr/>
          <p:nvPr/>
        </p:nvSpPr>
        <p:spPr>
          <a:xfrm>
            <a:off x="173889" y="1778000"/>
            <a:ext cx="5781040" cy="2712720"/>
          </a:xfrm>
          <a:prstGeom prst="roundRect">
            <a:avLst/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accent4"/>
                </a:solidFill>
                <a:latin typeface="XCCW Joined 1a" panose="03050602040000000000" pitchFamily="66" charset="0"/>
              </a:rPr>
              <a:t>What book are you reading at the moment? Does it link to any of these?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155BA6-3C10-41D6-9682-E8BE39F88D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1720" y="1149622"/>
            <a:ext cx="4450080" cy="57083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-331788" y="284367"/>
            <a:ext cx="132654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solidFill>
                  <a:srgbClr val="FF0000"/>
                </a:solidFill>
                <a:latin typeface="XCCW Joined 1a" panose="03050602040000000000" pitchFamily="66" charset="0"/>
              </a:rPr>
              <a:t>Are you a fan of fiction?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927AB987-B72C-4461-AD04-F9B129CB7F7F}"/>
              </a:ext>
            </a:extLst>
          </p:cNvPr>
          <p:cNvSpPr/>
          <p:nvPr/>
        </p:nvSpPr>
        <p:spPr>
          <a:xfrm>
            <a:off x="71120" y="4968690"/>
            <a:ext cx="6070600" cy="1704888"/>
          </a:xfrm>
          <a:prstGeom prst="wedgeEllipseCallout">
            <a:avLst>
              <a:gd name="adj1" fmla="val -51989"/>
              <a:gd name="adj2" fmla="val 59668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XCCW Joined 1a" panose="03050602040000000000" pitchFamily="66" charset="0"/>
              </a:rPr>
              <a:t>Share some recommendations as a class!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2684C5-D229-4AFB-AAF4-42B63C4C4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8591" y="1149622"/>
            <a:ext cx="1144169" cy="16043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ADBB10-A273-4EF9-9C9B-AB2A7F5B47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6576" y="2753946"/>
            <a:ext cx="1231708" cy="2102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2A6FC0-FB52-4339-AF87-047D832607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6576" y="4968690"/>
            <a:ext cx="1406821" cy="182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39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1ED291A-F96E-463A-977E-8EC36658F57A}"/>
              </a:ext>
            </a:extLst>
          </p:cNvPr>
          <p:cNvSpPr/>
          <p:nvPr/>
        </p:nvSpPr>
        <p:spPr>
          <a:xfrm>
            <a:off x="6016466" y="2001520"/>
            <a:ext cx="5781040" cy="405384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XCCW Joined 1a" panose="03050602040000000000" pitchFamily="66" charset="0"/>
              </a:rPr>
              <a:t>We bet you’ve read one of these before! 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XCCW Joined 1a" panose="03050602040000000000" pitchFamily="66" charset="0"/>
              </a:rPr>
              <a:t>Where can you look for good non-fiction books?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-616268" y="543451"/>
            <a:ext cx="13265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4"/>
                </a:solidFill>
                <a:latin typeface="XCCW Joined 1a" panose="03050602040000000000" pitchFamily="66" charset="0"/>
              </a:rPr>
              <a:t>How much non-fiction do you read?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0FC962-8101-4BCF-9710-136B23D0F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94" y="1424056"/>
            <a:ext cx="5257800" cy="35538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27D3FBE-37B4-4BCE-AC6D-92824263B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660" y="4825769"/>
            <a:ext cx="1360538" cy="1707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A13BC6-46D3-4AFE-960D-B9E018F110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197"/>
          <a:stretch/>
        </p:blipFill>
        <p:spPr>
          <a:xfrm>
            <a:off x="3751605" y="4603000"/>
            <a:ext cx="1742281" cy="23050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76445B6-EE63-4895-AAC9-67A01F2971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432" y="4825769"/>
            <a:ext cx="1879031" cy="196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893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-616268" y="543451"/>
            <a:ext cx="132654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XCCW Joined 1a" panose="03050602040000000000" pitchFamily="66" charset="0"/>
              </a:rPr>
              <a:t>When was the last time you enjoyed a picture book or graphic novel?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4B30C4-CFBD-40A4-A271-C896A5784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94" y="2260855"/>
            <a:ext cx="6421120" cy="23362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2CF26E-BBFA-4E33-A6F7-B48777E39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3921">
            <a:off x="7439341" y="2085813"/>
            <a:ext cx="1531364" cy="23362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EF28F24-77F4-46F0-92DE-675B817A03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388"/>
          <a:stretch/>
        </p:blipFill>
        <p:spPr>
          <a:xfrm rot="648891">
            <a:off x="9495062" y="2940155"/>
            <a:ext cx="1829092" cy="23032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4241ED-D078-4A17-A7EF-E9061CD6C2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12744">
            <a:off x="1185815" y="4869098"/>
            <a:ext cx="1416019" cy="18668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78AE4C-7F44-49DA-8D7D-D7A2489A06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8215" y="4991109"/>
            <a:ext cx="2790825" cy="16902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35E4E9-24AB-4D0B-89CB-C9A0968BFC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8132" y="4641026"/>
            <a:ext cx="2071332" cy="204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19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-616268" y="543451"/>
            <a:ext cx="132654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4"/>
                </a:solidFill>
                <a:latin typeface="XCCW Joined 1a" panose="03050602040000000000" pitchFamily="66" charset="0"/>
              </a:rPr>
              <a:t>Poems are quick and easy! Have you read any of these before?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88251A-253B-419B-A2CB-2A880954E0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70"/>
          <a:stretch/>
        </p:blipFill>
        <p:spPr>
          <a:xfrm>
            <a:off x="5923280" y="2453640"/>
            <a:ext cx="5773043" cy="33477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42546C-8CE8-49D0-8C09-0F7586663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49020">
            <a:off x="4031073" y="2436709"/>
            <a:ext cx="1543402" cy="15970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09EFF2-1E73-493E-BC7F-64D98CCF56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992" y="4518042"/>
            <a:ext cx="2009775" cy="21526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C8EEF2-3D9D-4E89-A6E1-FC07361ED4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2" y="4518041"/>
            <a:ext cx="2510008" cy="21526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4B2A5B-BAF9-4660-9268-E7D596BE85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10551">
            <a:off x="319359" y="2249489"/>
            <a:ext cx="3371850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560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-392748" y="441712"/>
            <a:ext cx="132654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XCCW Joined 1a" panose="03050602040000000000" pitchFamily="66" charset="0"/>
              </a:rPr>
              <a:t>Or try something </a:t>
            </a:r>
            <a:r>
              <a:rPr lang="en-GB" sz="4000" i="1" dirty="0">
                <a:solidFill>
                  <a:srgbClr val="FF0000"/>
                </a:solidFill>
                <a:latin typeface="XCCW Joined 1a" panose="03050602040000000000" pitchFamily="66" charset="0"/>
              </a:rPr>
              <a:t>completely</a:t>
            </a:r>
            <a:r>
              <a:rPr lang="en-GB" sz="4000" dirty="0">
                <a:solidFill>
                  <a:srgbClr val="FF0000"/>
                </a:solidFill>
                <a:latin typeface="XCCW Joined 1a" panose="03050602040000000000" pitchFamily="66" charset="0"/>
              </a:rPr>
              <a:t> different!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6027C-522B-4E03-8405-EDFFEECCC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68" y="1358126"/>
            <a:ext cx="5539273" cy="5058162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0D28CB1-F237-4D68-B418-0A5BA497C701}"/>
              </a:ext>
            </a:extLst>
          </p:cNvPr>
          <p:cNvSpPr/>
          <p:nvPr/>
        </p:nvSpPr>
        <p:spPr>
          <a:xfrm>
            <a:off x="5994400" y="1860287"/>
            <a:ext cx="5781040" cy="4053840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XCCW Joined 1a" panose="03050602040000000000" pitchFamily="66" charset="0"/>
              </a:rPr>
              <a:t>Which of these would you start with?</a:t>
            </a:r>
          </a:p>
        </p:txBody>
      </p:sp>
    </p:spTree>
    <p:extLst>
      <p:ext uri="{BB962C8B-B14F-4D97-AF65-F5344CB8AC3E}">
        <p14:creationId xmlns:p14="http://schemas.microsoft.com/office/powerpoint/2010/main" val="163862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640080" y="1351508"/>
            <a:ext cx="62280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FFC000"/>
                </a:solidFill>
                <a:latin typeface="XCCW Joined 1a" panose="03050602040000000000" pitchFamily="66" charset="0"/>
              </a:rPr>
              <a:t>Some of your questions answered…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658699-8343-4E2E-8715-BBBD10F02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900" y="1489710"/>
            <a:ext cx="3878580" cy="387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99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975360" y="428178"/>
            <a:ext cx="47244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You can enjoy a text by reading it on your own, with a friend or being read to.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BFBBFB-CE4F-4899-A25B-A0CCDD408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700" y="1300479"/>
            <a:ext cx="4417060" cy="441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185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6685280" y="695910"/>
            <a:ext cx="4724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C000"/>
                </a:solidFill>
                <a:latin typeface="XCCW Joined 1a" panose="03050602040000000000" pitchFamily="66" charset="0"/>
              </a:rPr>
              <a:t>You can read the texts in any order and jump between categories!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2285EB-7AFB-4D8E-AFD3-0A74465D4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80" y="1403858"/>
            <a:ext cx="5445760" cy="405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522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980440" y="324408"/>
            <a:ext cx="10231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XCCW Joined 1a" panose="03050602040000000000" pitchFamily="66" charset="0"/>
              </a:rPr>
              <a:t>This challenge might be completed in a year… or it might take all four years of your time at BPSP. 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XCCW Joined 1a" panose="03050602040000000000" pitchFamily="66" charset="0"/>
              </a:rPr>
              <a:t>You will keep your challenge card every time you move year groups (no starting again!)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XCCW Joined 1a" panose="03050602040000000000" pitchFamily="66" charset="0"/>
              </a:rPr>
              <a:t>The challenge starts </a:t>
            </a:r>
            <a:r>
              <a:rPr lang="en-GB" sz="3600" b="1" u="sng" dirty="0">
                <a:solidFill>
                  <a:srgbClr val="FF0000"/>
                </a:solidFill>
                <a:latin typeface="XCCW Joined 1a" panose="03050602040000000000" pitchFamily="66" charset="0"/>
              </a:rPr>
              <a:t>now</a:t>
            </a:r>
            <a:r>
              <a:rPr lang="en-GB" sz="3600" dirty="0">
                <a:solidFill>
                  <a:srgbClr val="FF0000"/>
                </a:solidFill>
                <a:latin typeface="XCCW Joined 1a" panose="03050602040000000000" pitchFamily="66" charset="0"/>
              </a:rPr>
              <a:t>… you can’t backdate reads.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65B58-8697-4A50-9B70-8639488085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605" y="5156500"/>
            <a:ext cx="3018790" cy="170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64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6612274" y="428178"/>
            <a:ext cx="47244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C000"/>
                </a:solidFill>
                <a:latin typeface="XCCW Joined 1a" panose="03050602040000000000" pitchFamily="66" charset="0"/>
              </a:rPr>
              <a:t>When you hit 25 texts, 50 texts and 75 texts, you will be awarded a certificate.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39D53-E4E2-44C8-95CB-32563E1D0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447"/>
            <a:ext cx="6858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08A64D-51BC-4435-AD0F-F810E825E7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8938">
            <a:off x="909637" y="1286827"/>
            <a:ext cx="1533525" cy="14192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174148-2508-4EAB-87C2-F78E6278F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3437">
            <a:off x="4821236" y="3511867"/>
            <a:ext cx="1533525" cy="14192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6B08EE-64FD-4453-AF4D-37D6CE1AD8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91347">
            <a:off x="2315490" y="5075959"/>
            <a:ext cx="153352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013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599440" y="1536174"/>
            <a:ext cx="6045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100 texts = you will win a book from </a:t>
            </a:r>
          </a:p>
          <a:p>
            <a:pPr algn="ctr"/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Mrs. </a:t>
            </a:r>
            <a:r>
              <a:rPr lang="en-GB" sz="4800" dirty="0" err="1">
                <a:solidFill>
                  <a:srgbClr val="FF0000"/>
                </a:solidFill>
                <a:latin typeface="XCCW Joined 1a" panose="03050602040000000000" pitchFamily="66" charset="0"/>
              </a:rPr>
              <a:t>Rusling’s</a:t>
            </a:r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 book shelf!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ABEF2-5199-435C-9E3C-574417E98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20" y="1143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49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817880" y="289510"/>
            <a:ext cx="105562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C000"/>
                </a:solidFill>
                <a:latin typeface="XCCW Joined 1a" panose="03050602040000000000" pitchFamily="66" charset="0"/>
              </a:rPr>
              <a:t>Not sure what to read? </a:t>
            </a:r>
          </a:p>
          <a:p>
            <a:pPr algn="ctr"/>
            <a:r>
              <a:rPr lang="en-GB" sz="4800" dirty="0">
                <a:solidFill>
                  <a:srgbClr val="FFC000"/>
                </a:solidFill>
                <a:latin typeface="XCCW Joined 1a" panose="03050602040000000000" pitchFamily="66" charset="0"/>
              </a:rPr>
              <a:t>Head to our school website where teachers will be sharing recommendations for each category.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674BAF-5894-414E-BCEA-A9D6DE830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60" y="4163229"/>
            <a:ext cx="11267440" cy="269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666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355600" y="797510"/>
            <a:ext cx="75387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When you’ve read a text, simply tick it off and </a:t>
            </a:r>
            <a:r>
              <a:rPr lang="en-GB" sz="4800" u="sng" dirty="0">
                <a:solidFill>
                  <a:srgbClr val="FF0000"/>
                </a:solidFill>
                <a:latin typeface="XCCW Joined 1a" panose="03050602040000000000" pitchFamily="66" charset="0"/>
              </a:rPr>
              <a:t>date</a:t>
            </a:r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 it. Your teacher will ask you what texts you have been enjoying.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EC6685-75CE-45A4-85A8-0D3F8C4FC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690" y="2804793"/>
            <a:ext cx="3496310" cy="333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625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C3C2255-A49C-42F9-86E5-0F6DBC048F90}"/>
              </a:ext>
            </a:extLst>
          </p:cNvPr>
          <p:cNvSpPr txBox="1"/>
          <p:nvPr/>
        </p:nvSpPr>
        <p:spPr>
          <a:xfrm>
            <a:off x="5105400" y="3802360"/>
            <a:ext cx="7538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XCCW Joined 1a" panose="03050602040000000000" pitchFamily="66" charset="0"/>
              </a:rPr>
              <a:t>Enjoy reading, BPSP!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06274C-E848-4343-90CB-EE091D920FAE}"/>
              </a:ext>
            </a:extLst>
          </p:cNvPr>
          <p:cNvSpPr txBox="1"/>
          <p:nvPr/>
        </p:nvSpPr>
        <p:spPr>
          <a:xfrm>
            <a:off x="223520" y="203995"/>
            <a:ext cx="10820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C000"/>
                </a:solidFill>
                <a:latin typeface="XCCW Joined 1a" panose="03050602040000000000" pitchFamily="66" charset="0"/>
              </a:rPr>
              <a:t>How many can you tick off before the end of the </a:t>
            </a:r>
          </a:p>
          <a:p>
            <a:pPr algn="ctr"/>
            <a:r>
              <a:rPr lang="en-GB" sz="4800" dirty="0">
                <a:solidFill>
                  <a:srgbClr val="FFC000"/>
                </a:solidFill>
                <a:latin typeface="XCCW Joined 1a" panose="03050602040000000000" pitchFamily="66" charset="0"/>
              </a:rPr>
              <a:t>year?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276A74-4C03-4E4B-AC15-5875AB33B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40" y="2670760"/>
            <a:ext cx="5110480" cy="383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696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348</Words>
  <Application>Microsoft Office PowerPoint</Application>
  <PresentationFormat>Widescreen</PresentationFormat>
  <Paragraphs>31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XCCW Joined 1a</vt:lpstr>
      <vt:lpstr>Office Theme</vt:lpstr>
      <vt:lpstr>We have a new BPSP challenge for you…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have a new BPSP challenge for you…</dc:title>
  <dc:creator>Sarah Trevett</dc:creator>
  <cp:lastModifiedBy>Mark Branford</cp:lastModifiedBy>
  <cp:revision>19</cp:revision>
  <dcterms:created xsi:type="dcterms:W3CDTF">2022-02-25T11:31:09Z</dcterms:created>
  <dcterms:modified xsi:type="dcterms:W3CDTF">2022-03-01T10:30:31Z</dcterms:modified>
</cp:coreProperties>
</file>