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56" r:id="rId5"/>
    <p:sldId id="265" r:id="rId6"/>
    <p:sldId id="266" r:id="rId7"/>
    <p:sldId id="258" r:id="rId8"/>
    <p:sldId id="259" r:id="rId9"/>
    <p:sldId id="260" r:id="rId10"/>
    <p:sldId id="261" r:id="rId11"/>
    <p:sldId id="267" r:id="rId12"/>
    <p:sldId id="257" r:id="rId13"/>
    <p:sldId id="262" r:id="rId14"/>
    <p:sldId id="264" r:id="rId15"/>
    <p:sldId id="26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1027F3B-476E-4426-8445-D521471CF10E}" v="6" dt="2026-06-09T13:16:42.2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cques Bernard" userId="a30358df-ca02-44aa-82b8-0321abf3c954" providerId="ADAL" clId="{DF7C0A45-AB3A-4E0E-9E13-AF92B05A0E59}"/>
    <pc:docChg chg="undo custSel addSld modSld sldOrd">
      <pc:chgData name="Jacques Bernard" userId="a30358df-ca02-44aa-82b8-0321abf3c954" providerId="ADAL" clId="{DF7C0A45-AB3A-4E0E-9E13-AF92B05A0E59}" dt="2026-06-10T07:10:40.256" v="904"/>
      <pc:docMkLst>
        <pc:docMk/>
      </pc:docMkLst>
      <pc:sldChg chg="modSp mod">
        <pc:chgData name="Jacques Bernard" userId="a30358df-ca02-44aa-82b8-0321abf3c954" providerId="ADAL" clId="{DF7C0A45-AB3A-4E0E-9E13-AF92B05A0E59}" dt="2026-06-09T13:03:28.750" v="39" actId="20577"/>
        <pc:sldMkLst>
          <pc:docMk/>
          <pc:sldMk cId="2335707009" sldId="256"/>
        </pc:sldMkLst>
        <pc:spChg chg="mod">
          <ac:chgData name="Jacques Bernard" userId="a30358df-ca02-44aa-82b8-0321abf3c954" providerId="ADAL" clId="{DF7C0A45-AB3A-4E0E-9E13-AF92B05A0E59}" dt="2026-06-09T13:03:28.750" v="39" actId="20577"/>
          <ac:spMkLst>
            <pc:docMk/>
            <pc:sldMk cId="2335707009" sldId="256"/>
            <ac:spMk id="2" creationId="{FC2A396B-E4D5-40B7-AC38-030A7C8D3B0C}"/>
          </ac:spMkLst>
        </pc:spChg>
      </pc:sldChg>
      <pc:sldChg chg="addSp delSp modSp mod modNotesTx">
        <pc:chgData name="Jacques Bernard" userId="a30358df-ca02-44aa-82b8-0321abf3c954" providerId="ADAL" clId="{DF7C0A45-AB3A-4E0E-9E13-AF92B05A0E59}" dt="2026-06-09T13:08:58.840" v="499" actId="20577"/>
        <pc:sldMkLst>
          <pc:docMk/>
          <pc:sldMk cId="2057865615" sldId="257"/>
        </pc:sldMkLst>
        <pc:spChg chg="add del mod">
          <ac:chgData name="Jacques Bernard" userId="a30358df-ca02-44aa-82b8-0321abf3c954" providerId="ADAL" clId="{DF7C0A45-AB3A-4E0E-9E13-AF92B05A0E59}" dt="2026-06-09T13:07:36.683" v="384" actId="478"/>
          <ac:spMkLst>
            <pc:docMk/>
            <pc:sldMk cId="2057865615" sldId="257"/>
            <ac:spMk id="3" creationId="{7380E7BD-7D82-8276-77BD-A0439D1BF20C}"/>
          </ac:spMkLst>
        </pc:spChg>
        <pc:picChg chg="del">
          <ac:chgData name="Jacques Bernard" userId="a30358df-ca02-44aa-82b8-0321abf3c954" providerId="ADAL" clId="{DF7C0A45-AB3A-4E0E-9E13-AF92B05A0E59}" dt="2026-06-09T13:07:34.344" v="383" actId="478"/>
          <ac:picMkLst>
            <pc:docMk/>
            <pc:sldMk cId="2057865615" sldId="257"/>
            <ac:picMk id="5" creationId="{BBA89EA4-233D-4774-A543-EE329223BDE2}"/>
          </ac:picMkLst>
        </pc:picChg>
        <pc:picChg chg="add">
          <ac:chgData name="Jacques Bernard" userId="a30358df-ca02-44aa-82b8-0321abf3c954" providerId="ADAL" clId="{DF7C0A45-AB3A-4E0E-9E13-AF92B05A0E59}" dt="2026-06-09T13:08:24.463" v="385" actId="22"/>
          <ac:picMkLst>
            <pc:docMk/>
            <pc:sldMk cId="2057865615" sldId="257"/>
            <ac:picMk id="6" creationId="{BB179903-81E9-8C35-64C9-0F1C5910667D}"/>
          </ac:picMkLst>
        </pc:picChg>
      </pc:sldChg>
      <pc:sldChg chg="modSp mod">
        <pc:chgData name="Jacques Bernard" userId="a30358df-ca02-44aa-82b8-0321abf3c954" providerId="ADAL" clId="{DF7C0A45-AB3A-4E0E-9E13-AF92B05A0E59}" dt="2026-06-09T13:09:23.111" v="502" actId="113"/>
        <pc:sldMkLst>
          <pc:docMk/>
          <pc:sldMk cId="3143797265" sldId="262"/>
        </pc:sldMkLst>
        <pc:spChg chg="mod">
          <ac:chgData name="Jacques Bernard" userId="a30358df-ca02-44aa-82b8-0321abf3c954" providerId="ADAL" clId="{DF7C0A45-AB3A-4E0E-9E13-AF92B05A0E59}" dt="2026-06-09T13:09:23.111" v="502" actId="113"/>
          <ac:spMkLst>
            <pc:docMk/>
            <pc:sldMk cId="3143797265" sldId="262"/>
            <ac:spMk id="7" creationId="{5074EE65-E992-4048-8CEA-064DBA418D47}"/>
          </ac:spMkLst>
        </pc:spChg>
      </pc:sldChg>
      <pc:sldChg chg="modSp mod">
        <pc:chgData name="Jacques Bernard" userId="a30358df-ca02-44aa-82b8-0321abf3c954" providerId="ADAL" clId="{DF7C0A45-AB3A-4E0E-9E13-AF92B05A0E59}" dt="2026-06-09T13:11:50.811" v="520" actId="403"/>
        <pc:sldMkLst>
          <pc:docMk/>
          <pc:sldMk cId="1145824951" sldId="263"/>
        </pc:sldMkLst>
        <pc:spChg chg="mod">
          <ac:chgData name="Jacques Bernard" userId="a30358df-ca02-44aa-82b8-0321abf3c954" providerId="ADAL" clId="{DF7C0A45-AB3A-4E0E-9E13-AF92B05A0E59}" dt="2026-06-09T13:11:50.811" v="520" actId="403"/>
          <ac:spMkLst>
            <pc:docMk/>
            <pc:sldMk cId="1145824951" sldId="263"/>
            <ac:spMk id="2" creationId="{21ED97F2-8B4F-4ECF-A66E-5842373D9B22}"/>
          </ac:spMkLst>
        </pc:spChg>
      </pc:sldChg>
      <pc:sldChg chg="modSp mod">
        <pc:chgData name="Jacques Bernard" userId="a30358df-ca02-44aa-82b8-0321abf3c954" providerId="ADAL" clId="{DF7C0A45-AB3A-4E0E-9E13-AF92B05A0E59}" dt="2026-06-09T14:10:37.708" v="898" actId="404"/>
        <pc:sldMkLst>
          <pc:docMk/>
          <pc:sldMk cId="3055625054" sldId="264"/>
        </pc:sldMkLst>
        <pc:spChg chg="mod">
          <ac:chgData name="Jacques Bernard" userId="a30358df-ca02-44aa-82b8-0321abf3c954" providerId="ADAL" clId="{DF7C0A45-AB3A-4E0E-9E13-AF92B05A0E59}" dt="2026-06-09T14:10:37.708" v="898" actId="404"/>
          <ac:spMkLst>
            <pc:docMk/>
            <pc:sldMk cId="3055625054" sldId="264"/>
            <ac:spMk id="3" creationId="{1218B76A-B89D-48BE-9CEA-BE024ED9D7FC}"/>
          </ac:spMkLst>
        </pc:spChg>
      </pc:sldChg>
      <pc:sldChg chg="modSp mod">
        <pc:chgData name="Jacques Bernard" userId="a30358df-ca02-44aa-82b8-0321abf3c954" providerId="ADAL" clId="{DF7C0A45-AB3A-4E0E-9E13-AF92B05A0E59}" dt="2026-06-09T13:06:55.545" v="369" actId="5793"/>
        <pc:sldMkLst>
          <pc:docMk/>
          <pc:sldMk cId="1733009529" sldId="265"/>
        </pc:sldMkLst>
        <pc:spChg chg="mod">
          <ac:chgData name="Jacques Bernard" userId="a30358df-ca02-44aa-82b8-0321abf3c954" providerId="ADAL" clId="{DF7C0A45-AB3A-4E0E-9E13-AF92B05A0E59}" dt="2026-06-09T13:06:55.545" v="369" actId="5793"/>
          <ac:spMkLst>
            <pc:docMk/>
            <pc:sldMk cId="1733009529" sldId="265"/>
            <ac:spMk id="3" creationId="{8E174BE9-0570-488D-AFD7-FC9640CDC730}"/>
          </ac:spMkLst>
        </pc:spChg>
      </pc:sldChg>
      <pc:sldChg chg="modSp mod ord">
        <pc:chgData name="Jacques Bernard" userId="a30358df-ca02-44aa-82b8-0321abf3c954" providerId="ADAL" clId="{DF7C0A45-AB3A-4E0E-9E13-AF92B05A0E59}" dt="2026-06-10T07:10:23.243" v="900"/>
        <pc:sldMkLst>
          <pc:docMk/>
          <pc:sldMk cId="1771119889" sldId="266"/>
        </pc:sldMkLst>
        <pc:spChg chg="mod">
          <ac:chgData name="Jacques Bernard" userId="a30358df-ca02-44aa-82b8-0321abf3c954" providerId="ADAL" clId="{DF7C0A45-AB3A-4E0E-9E13-AF92B05A0E59}" dt="2026-06-09T13:07:29.433" v="382" actId="2711"/>
          <ac:spMkLst>
            <pc:docMk/>
            <pc:sldMk cId="1771119889" sldId="266"/>
            <ac:spMk id="2" creationId="{73B852F2-669D-44A2-98FC-EDE1910B060F}"/>
          </ac:spMkLst>
        </pc:spChg>
        <pc:spChg chg="mod">
          <ac:chgData name="Jacques Bernard" userId="a30358df-ca02-44aa-82b8-0321abf3c954" providerId="ADAL" clId="{DF7C0A45-AB3A-4E0E-9E13-AF92B05A0E59}" dt="2026-06-09T13:07:21.590" v="380" actId="20577"/>
          <ac:spMkLst>
            <pc:docMk/>
            <pc:sldMk cId="1771119889" sldId="266"/>
            <ac:spMk id="3" creationId="{322EC931-DFBA-4FB0-BD53-9A9BC70F5738}"/>
          </ac:spMkLst>
        </pc:spChg>
      </pc:sldChg>
      <pc:sldChg chg="modSp new mod ord modNotesTx">
        <pc:chgData name="Jacques Bernard" userId="a30358df-ca02-44aa-82b8-0321abf3c954" providerId="ADAL" clId="{DF7C0A45-AB3A-4E0E-9E13-AF92B05A0E59}" dt="2026-06-10T07:10:40.256" v="904"/>
        <pc:sldMkLst>
          <pc:docMk/>
          <pc:sldMk cId="3886679799" sldId="267"/>
        </pc:sldMkLst>
        <pc:spChg chg="mod">
          <ac:chgData name="Jacques Bernard" userId="a30358df-ca02-44aa-82b8-0321abf3c954" providerId="ADAL" clId="{DF7C0A45-AB3A-4E0E-9E13-AF92B05A0E59}" dt="2026-06-09T13:15:30.772" v="793" actId="115"/>
          <ac:spMkLst>
            <pc:docMk/>
            <pc:sldMk cId="3886679799" sldId="267"/>
            <ac:spMk id="2" creationId="{DCA83B8B-A9E5-CCBC-E8E6-08CCC16CD0BC}"/>
          </ac:spMkLst>
        </pc:spChg>
        <pc:spChg chg="mod">
          <ac:chgData name="Jacques Bernard" userId="a30358df-ca02-44aa-82b8-0321abf3c954" providerId="ADAL" clId="{DF7C0A45-AB3A-4E0E-9E13-AF92B05A0E59}" dt="2026-06-09T13:15:17.776" v="791" actId="20577"/>
          <ac:spMkLst>
            <pc:docMk/>
            <pc:sldMk cId="3886679799" sldId="267"/>
            <ac:spMk id="3" creationId="{1D08EF4B-353A-8842-B28E-33F1D81DF5C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6AF6E-7C78-4B84-BC7F-15A4A7A01FF5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5053EB-A077-4900-A1F0-2F71A600D8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243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5053EB-A077-4900-A1F0-2F71A600D8C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40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fontAlgn="base">
              <a:buNone/>
            </a:pPr>
            <a:r>
              <a:rPr lang="en-GB" b="0" i="0" dirty="0">
                <a:solidFill>
                  <a:srgbClr val="242424"/>
                </a:solidFill>
                <a:effectLst/>
                <a:latin typeface="Segoe UI" panose="020B0502040204020203" pitchFamily="34" charset="0"/>
              </a:rPr>
              <a:t>Each camp divided into 4 groups of about 18-20 participants per group.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5053EB-A077-4900-A1F0-2F71A600D8C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9349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Dietary requirements form has been passed onto NAC and they will provide appropriate food for these children.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5053EB-A077-4900-A1F0-2F71A600D8C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9533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5053EB-A077-4900-A1F0-2F71A600D8C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174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285FE8-AB1C-4846-A3C8-91C0EA81A6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FB8128-AE80-4126-8312-4FEFC0D85D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4A4D5F-8D80-4276-BE5D-74DA66761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7F67-50C6-4F01-B983-5BB5FDFE0C20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D08DCF-C8B7-4B0A-AE6B-69B07D07D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34670E-49CB-46BC-A0FC-B08551471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BD766-8780-4776-9895-5E12C4A94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816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23E1F-8521-4233-AC73-C73913F16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1E995F-4BC1-4341-9A2E-7D5FC60100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E8DB3-15C6-4B76-9F60-47ED210B68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7F67-50C6-4F01-B983-5BB5FDFE0C20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4FA7D-9BDD-4ADE-B49F-8C1D45547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01E13D-171C-47E1-B949-78F57A878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BD766-8780-4776-9895-5E12C4A94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212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4FD43-5004-4CD3-8A3D-A39ED374D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559FF3-84BC-4765-A553-AD80E32EF1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41AE5-B0BA-4E21-90AA-5B04AC356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7F67-50C6-4F01-B983-5BB5FDFE0C20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AA7D7B-8EEB-489C-A40F-DBC913825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9D6EF8-10B9-49C1-B349-803D31B5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BD766-8780-4776-9895-5E12C4A94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481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097915-D0E5-453C-855F-93E78DEEE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AC7F12-ED34-4F78-AEAC-5E3F47F53B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C95496-0725-41EF-9807-DA04283646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D64D0D-5637-4000-ACE4-E8D5ECE65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7F67-50C6-4F01-B983-5BB5FDFE0C20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80EBAF-61D9-4951-8576-3C0228309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02137F-4014-44AA-B549-4F707239B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BD766-8780-4776-9895-5E12C4A94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685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55230-E752-4438-8A86-DB2203CEA0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307B04-9345-49DB-8807-CD1583FB02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E5D1B2-06FA-4736-A63D-96F5F1F099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F8DD57-BD69-4AAF-8F61-384277CDCA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60C650-CFF2-4D3C-93AC-D9DC1B49A9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82C6B6-9957-47F6-88DC-B2BABF5B1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7F67-50C6-4F01-B983-5BB5FDFE0C20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753E78-61D2-46E8-8B74-C052C80AB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E5C46E-AE8A-423A-929D-4EB9BF290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BD766-8780-4776-9895-5E12C4A94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997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83044-5274-4F1C-BCAC-534787187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1328E5-C21E-4509-B83F-B0B2A8CA2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7F67-50C6-4F01-B983-5BB5FDFE0C20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52CA48-7A24-472F-963A-59D19B7CD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E4421C-6EC0-4BE9-9BAE-931F0CB8C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BD766-8780-4776-9895-5E12C4A94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62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0307779-9CC7-4A37-AAB5-781490812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7F67-50C6-4F01-B983-5BB5FDFE0C20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7645D2-0981-44AB-8255-AC3E0626D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198426-285D-4C73-9D34-6CDE10B4A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BD766-8780-4776-9895-5E12C4A94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326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2280D-8A78-4568-842D-D3AA8FE18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8AA0EE-26DC-453D-A9DB-7CC9A6AD62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195535-1B60-49CD-B50C-4F13DFF96F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551423-3F57-49A5-BD13-179423126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7F67-50C6-4F01-B983-5BB5FDFE0C20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EDAA3C-749D-4A79-B188-3F37153F9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6804FC-D58D-4424-8E0A-DB1E715D8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BD766-8780-4776-9895-5E12C4A94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008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68F2F-C1D4-4748-967A-5E451036B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21FC52-5846-4AEB-8F83-69C6A6BE6C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52EC7B-3CD2-4068-9890-F36914CE6F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F7E9A3-8794-4A67-8CA6-21902CBA8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7F67-50C6-4F01-B983-5BB5FDFE0C20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3FB4D4-C281-4B4E-AA2E-E75FF9360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D82D33-42D5-4629-AF4B-C9541C1C1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BD766-8780-4776-9895-5E12C4A94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592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A8B1A1-D020-4E19-9506-D7512661B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83F079-6536-41AD-AC56-DBE14866EF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B96099-023D-49BE-A3AF-378A76509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7F67-50C6-4F01-B983-5BB5FDFE0C20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A39C45-2E7E-4F78-AF79-EAAD95AEC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964421-41E4-4CDA-937B-29660C854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BD766-8780-4776-9895-5E12C4A94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565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14A6E4-C822-453D-9692-B6F6EBA0CF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8C04E3-0767-4F76-9206-554EDED57C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C47633-7A85-48CD-9CB7-3B0A9A7A2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7F67-50C6-4F01-B983-5BB5FDFE0C20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24FD3A-E50B-47C1-8D9A-E5360813C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21D7A0-DED9-450F-B6E1-83DBA17DB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BD766-8780-4776-9895-5E12C4A94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784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67CE55-2B03-4ED6-B9D0-C45636748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F50436-CC5D-4CB1-9986-A0E92C4E1A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EB7DA0-128F-4FFC-BEE9-46D6724576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547F67-50C6-4F01-B983-5BB5FDFE0C20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20CD0A-A0D9-47C7-8A25-C54F798E56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028166-FBD4-4949-B25E-E989918816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BD766-8780-4776-9895-5E12C4A94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852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A396B-E4D5-40B7-AC38-030A7C8D3B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8889" y="-1304748"/>
            <a:ext cx="9144000" cy="2387600"/>
          </a:xfrm>
        </p:spPr>
        <p:txBody>
          <a:bodyPr/>
          <a:lstStyle/>
          <a:p>
            <a:r>
              <a:rPr lang="en-GB" dirty="0"/>
              <a:t>Welcome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BC4B31-BECE-4820-9109-777C4E1499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141"/>
            <a:ext cx="12192000" cy="4725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707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11563-ED62-482E-B205-E54224441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Trip Dates</a:t>
            </a:r>
            <a:r>
              <a:rPr lang="en-GB" sz="4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174BE9-0570-488D-AFD7-FC9640CDC7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spcAft>
                <a:spcPts val="600"/>
              </a:spcAft>
              <a:buNone/>
            </a:pPr>
            <a:r>
              <a:rPr lang="en-GB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</a:p>
          <a:p>
            <a:pPr algn="just">
              <a:spcAft>
                <a:spcPts val="60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Trip 1: 6JB, 6DG &amp; 6KF:	Monday </a:t>
            </a:r>
            <a:r>
              <a:rPr lang="en-GB" sz="2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29</a:t>
            </a:r>
            <a:r>
              <a:rPr lang="en-GB" sz="24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 June – Wednesday 1 July</a:t>
            </a:r>
          </a:p>
          <a:p>
            <a:pPr marL="0" indent="0" algn="just">
              <a:spcAft>
                <a:spcPts val="600"/>
              </a:spcAft>
              <a:buNone/>
            </a:pPr>
            <a:endParaRPr lang="en-GB" sz="2400" dirty="0"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Trip 2: 6SL, 6MH &amp; 6GJ:	Wednesday 1 July – Friday 3 July</a:t>
            </a:r>
          </a:p>
          <a:p>
            <a:pPr marL="0" indent="0" algn="just">
              <a:spcAft>
                <a:spcPts val="600"/>
              </a:spcAft>
              <a:buNone/>
            </a:pPr>
            <a:endParaRPr lang="en-GB" sz="2400" dirty="0">
              <a:solidFill>
                <a:srgbClr val="000000"/>
              </a:solidFill>
              <a:latin typeface="Aptos" panose="020B00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009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852F2-669D-44A2-98FC-EDE1910B0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Aptos" panose="020B0004020202020204" pitchFamily="34" charset="0"/>
              </a:rPr>
              <a:t>Drop off and pick up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2EC931-DFBA-4FB0-BD53-9A9BC70F57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en-GB" sz="1800" u="sng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en-GB" u="sng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Morning of drop off</a:t>
            </a:r>
            <a:r>
              <a:rPr lang="en-GB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:  Please drop your child off at school at between 8.00-8.30am. They will need to come straight to the sports hall. </a:t>
            </a:r>
          </a:p>
          <a:p>
            <a:pPr marL="0" indent="0">
              <a:buNone/>
            </a:pPr>
            <a:endParaRPr lang="en-GB" u="sng" dirty="0">
              <a:solidFill>
                <a:srgbClr val="000000"/>
              </a:solidFill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endParaRPr lang="en-GB" u="sng" dirty="0">
              <a:solidFill>
                <a:srgbClr val="000000"/>
              </a:solidFill>
              <a:effectLst/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endParaRPr lang="en-GB" u="sng" dirty="0">
              <a:solidFill>
                <a:srgbClr val="000000"/>
              </a:solidFill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r>
              <a:rPr lang="en-GB" u="sng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Pick up</a:t>
            </a:r>
            <a:r>
              <a:rPr lang="en-GB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:  On the date of return, we are planning to be back for the end of the day (3.00-3.20pm). Please collect your child from the field upon arrival. If you are unable to collect your child before 3.20pm, their normal home arrangements will apply.</a:t>
            </a:r>
            <a:endParaRPr lang="en-GB" dirty="0">
              <a:effectLst/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1119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8FAEFCC-B3E6-4D45-ACDB-9E01F33743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00" y="175411"/>
            <a:ext cx="9840799" cy="6682589"/>
          </a:xfrm>
        </p:spPr>
      </p:pic>
    </p:spTree>
    <p:extLst>
      <p:ext uri="{BB962C8B-B14F-4D97-AF65-F5344CB8AC3E}">
        <p14:creationId xmlns:p14="http://schemas.microsoft.com/office/powerpoint/2010/main" val="2688591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6A46DF2-006E-467B-87A6-06063745D6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945" y="990326"/>
            <a:ext cx="7830643" cy="2657846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F2FB206-9CAC-442A-98C8-C8FF52F0CA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945" y="3110789"/>
            <a:ext cx="7840169" cy="260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231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4CD81A8-A0C7-447A-AA51-29841DE517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932" y="89654"/>
            <a:ext cx="9234311" cy="6678691"/>
          </a:xfrm>
        </p:spPr>
      </p:pic>
    </p:spTree>
    <p:extLst>
      <p:ext uri="{BB962C8B-B14F-4D97-AF65-F5344CB8AC3E}">
        <p14:creationId xmlns:p14="http://schemas.microsoft.com/office/powerpoint/2010/main" val="24563670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3AAA852-EEB2-4CC9-B159-AB5926E56D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800" y="154864"/>
            <a:ext cx="9392356" cy="6548272"/>
          </a:xfrm>
        </p:spPr>
      </p:pic>
    </p:spTree>
    <p:extLst>
      <p:ext uri="{BB962C8B-B14F-4D97-AF65-F5344CB8AC3E}">
        <p14:creationId xmlns:p14="http://schemas.microsoft.com/office/powerpoint/2010/main" val="24529325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83B8B-A9E5-CCBC-E8E6-08CCC16CD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Aptos" panose="020B0004020202020204" pitchFamily="34" charset="0"/>
              </a:rPr>
              <a:t>Trip timetable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08EF4B-353A-8842-B28E-33F1D81DF5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Aptos" panose="020B0004020202020204" pitchFamily="34" charset="0"/>
              </a:rPr>
              <a:t>Day 1 PM - Canoeing and </a:t>
            </a:r>
            <a:r>
              <a:rPr lang="en-GB" sz="3200" dirty="0" err="1">
                <a:latin typeface="Aptos" panose="020B0004020202020204" pitchFamily="34" charset="0"/>
              </a:rPr>
              <a:t>BattleZone</a:t>
            </a:r>
            <a:r>
              <a:rPr lang="en-GB" sz="3200" dirty="0">
                <a:latin typeface="Aptos" panose="020B0004020202020204" pitchFamily="34" charset="0"/>
              </a:rPr>
              <a:t> (</a:t>
            </a:r>
            <a:r>
              <a:rPr lang="en-GB" sz="3200" dirty="0" err="1">
                <a:latin typeface="Aptos" panose="020B0004020202020204" pitchFamily="34" charset="0"/>
              </a:rPr>
              <a:t>approx</a:t>
            </a:r>
            <a:r>
              <a:rPr lang="en-GB" sz="3200" dirty="0">
                <a:latin typeface="Aptos" panose="020B0004020202020204" pitchFamily="34" charset="0"/>
              </a:rPr>
              <a:t> 40 per site)</a:t>
            </a:r>
          </a:p>
          <a:p>
            <a:pPr marL="0" indent="0">
              <a:buNone/>
            </a:pPr>
            <a:br>
              <a:rPr lang="en-GB" sz="3200" dirty="0">
                <a:latin typeface="Aptos" panose="020B0004020202020204" pitchFamily="34" charset="0"/>
              </a:rPr>
            </a:br>
            <a:r>
              <a:rPr lang="en-GB" sz="3200" dirty="0">
                <a:latin typeface="Aptos" panose="020B0004020202020204" pitchFamily="34" charset="0"/>
              </a:rPr>
              <a:t>Day 2 ALL DAY - Rotations including Team Challenges, Archery, High Ropes and Bushcraft</a:t>
            </a:r>
          </a:p>
          <a:p>
            <a:pPr marL="0" indent="0">
              <a:buNone/>
            </a:pPr>
            <a:br>
              <a:rPr lang="en-GB" sz="3200" dirty="0">
                <a:latin typeface="Aptos" panose="020B0004020202020204" pitchFamily="34" charset="0"/>
              </a:rPr>
            </a:br>
            <a:r>
              <a:rPr lang="en-GB" sz="3200" dirty="0">
                <a:latin typeface="Aptos" panose="020B0004020202020204" pitchFamily="34" charset="0"/>
              </a:rPr>
              <a:t>Day 3 AM - </a:t>
            </a:r>
            <a:r>
              <a:rPr lang="en-GB" sz="3200" dirty="0" err="1">
                <a:latin typeface="Aptos" panose="020B0004020202020204" pitchFamily="34" charset="0"/>
              </a:rPr>
              <a:t>Caneoing</a:t>
            </a:r>
            <a:r>
              <a:rPr lang="en-GB" sz="3200" dirty="0">
                <a:latin typeface="Aptos" panose="020B0004020202020204" pitchFamily="34" charset="0"/>
              </a:rPr>
              <a:t> and </a:t>
            </a:r>
            <a:r>
              <a:rPr lang="en-GB" sz="3200" dirty="0" err="1">
                <a:latin typeface="Aptos" panose="020B0004020202020204" pitchFamily="34" charset="0"/>
              </a:rPr>
              <a:t>BattleZone</a:t>
            </a:r>
            <a:r>
              <a:rPr lang="en-GB" sz="3200" dirty="0">
                <a:latin typeface="Aptos" panose="020B0004020202020204" pitchFamily="34" charset="0"/>
              </a:rPr>
              <a:t> (swap from Day 1)</a:t>
            </a:r>
          </a:p>
        </p:txBody>
      </p:sp>
    </p:spTree>
    <p:extLst>
      <p:ext uri="{BB962C8B-B14F-4D97-AF65-F5344CB8AC3E}">
        <p14:creationId xmlns:p14="http://schemas.microsoft.com/office/powerpoint/2010/main" val="38866797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B179903-81E9-8C35-64C9-0F1C591066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4973" y="0"/>
            <a:ext cx="70420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8656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97231BA-0496-480A-8D62-F4DAF3B883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702"/>
            <a:ext cx="8274756" cy="6760596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074EE65-E992-4048-8CEA-064DBA418D47}"/>
              </a:ext>
            </a:extLst>
          </p:cNvPr>
          <p:cNvSpPr txBox="1"/>
          <p:nvPr/>
        </p:nvSpPr>
        <p:spPr>
          <a:xfrm>
            <a:off x="8375798" y="756637"/>
            <a:ext cx="3575197" cy="6093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20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A disposable camera is permitted but no digital cameras please.</a:t>
            </a:r>
            <a:endParaRPr lang="en-GB" sz="1600" dirty="0">
              <a:effectLst/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2000" b="1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No electronic equipment at all.</a:t>
            </a:r>
            <a:endParaRPr lang="en-GB" sz="1600" b="1" dirty="0">
              <a:effectLst/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20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Comfort toy/item for your child should they need it.</a:t>
            </a:r>
            <a:endParaRPr lang="en-GB" sz="1600" dirty="0">
              <a:effectLst/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20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Comfort letter for your child should they want it (packed into their own bags).</a:t>
            </a:r>
            <a:endParaRPr lang="en-GB" sz="1600" dirty="0">
              <a:effectLst/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20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No sweets.</a:t>
            </a:r>
            <a:endParaRPr lang="en-GB" sz="1600" dirty="0">
              <a:effectLst/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20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Packed lunch on first day.</a:t>
            </a:r>
            <a:endParaRPr lang="en-GB" sz="1600" dirty="0">
              <a:effectLst/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20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Please note our addition to the kit list: </a:t>
            </a:r>
            <a:r>
              <a:rPr lang="en-GB" sz="2000" b="1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shorts suitable for water</a:t>
            </a:r>
            <a:r>
              <a:rPr lang="en-GB" sz="20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 needed for both boys and girls – swimming kits not needed, just shorts for kayaking.</a:t>
            </a:r>
            <a:endParaRPr lang="en-GB" sz="1600" dirty="0">
              <a:effectLst/>
              <a:latin typeface="Aptos" panose="020B00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797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8B76A-B89D-48BE-9CEA-BE024ED9D7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488" y="554182"/>
            <a:ext cx="10792530" cy="5749636"/>
          </a:xfrm>
        </p:spPr>
        <p:txBody>
          <a:bodyPr>
            <a:normAutofit fontScale="92500" lnSpcReduction="10000"/>
          </a:bodyPr>
          <a:lstStyle/>
          <a:p>
            <a:pPr fontAlgn="base"/>
            <a:r>
              <a:rPr lang="en-GB" sz="3500" dirty="0">
                <a:latin typeface="Aptos" panose="020B0004020202020204" pitchFamily="34" charset="0"/>
              </a:rPr>
              <a:t>Tents - between 4-8 children per tent. E</a:t>
            </a:r>
            <a:r>
              <a:rPr lang="en-GB" sz="3500" dirty="0"/>
              <a:t>ach camp divided into 4 groups of about 18-20 participants per group.</a:t>
            </a:r>
            <a:br>
              <a:rPr lang="en-GB" sz="3600" dirty="0"/>
            </a:br>
            <a:endParaRPr lang="en-GB" sz="3500" dirty="0">
              <a:latin typeface="Aptos" panose="020B0004020202020204" pitchFamily="34" charset="0"/>
            </a:endParaRPr>
          </a:p>
          <a:p>
            <a:r>
              <a:rPr lang="en-GB" sz="3500" dirty="0">
                <a:latin typeface="Aptos" panose="020B0004020202020204" pitchFamily="34" charset="0"/>
              </a:rPr>
              <a:t>Food – dietary requirements forms completed.</a:t>
            </a:r>
          </a:p>
          <a:p>
            <a:pPr marL="0" indent="0">
              <a:buNone/>
            </a:pPr>
            <a:endParaRPr lang="en-GB" sz="3500" dirty="0">
              <a:latin typeface="Aptos" panose="020B0004020202020204" pitchFamily="34" charset="0"/>
            </a:endParaRPr>
          </a:p>
          <a:p>
            <a:r>
              <a:rPr lang="en-GB" sz="3500" dirty="0">
                <a:latin typeface="Aptos" panose="020B0004020202020204" pitchFamily="34" charset="0"/>
              </a:rPr>
              <a:t>Behaviour </a:t>
            </a:r>
          </a:p>
          <a:p>
            <a:pPr marL="0" indent="0">
              <a:buNone/>
            </a:pPr>
            <a:endParaRPr lang="en-GB" sz="3500" dirty="0">
              <a:latin typeface="Aptos" panose="020B0004020202020204" pitchFamily="34" charset="0"/>
            </a:endParaRPr>
          </a:p>
          <a:p>
            <a:r>
              <a:rPr lang="en-GB" sz="3500" dirty="0">
                <a:latin typeface="Aptos" panose="020B0004020202020204" pitchFamily="34" charset="0"/>
              </a:rPr>
              <a:t>Top tips – flip/flops or sliders are a must, insect spray, communication from us, pre-trip worries, sleep mask, big water bottle.</a:t>
            </a:r>
          </a:p>
          <a:p>
            <a:endParaRPr lang="en-GB" sz="3500" dirty="0">
              <a:latin typeface="Aptos" panose="020B0004020202020204" pitchFamily="34" charset="0"/>
            </a:endParaRPr>
          </a:p>
          <a:p>
            <a:r>
              <a:rPr lang="en-GB" sz="35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Medicines</a:t>
            </a:r>
            <a:r>
              <a:rPr lang="en-GB" sz="39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 - </a:t>
            </a:r>
            <a:r>
              <a:rPr lang="en-GB" sz="3500" dirty="0" err="1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hayfever</a:t>
            </a:r>
            <a:endParaRPr lang="en-GB" sz="3900" dirty="0">
              <a:solidFill>
                <a:srgbClr val="000000"/>
              </a:solidFill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56250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ED97F2-8B4F-4ECF-A66E-5842373D9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Aptos" panose="020B0004020202020204" pitchFamily="34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1458249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e3f779-f13a-42b0-b02e-ea262462154c" xsi:nil="true"/>
    <lcf76f155ced4ddcb4097134ff3c332f xmlns="0614696e-3b0a-4d57-ace3-72a39a5f33f5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BBDCBF32D0B46B6CE356B3B02B8BF" ma:contentTypeVersion="13" ma:contentTypeDescription="Create a new document." ma:contentTypeScope="" ma:versionID="e0daa4e80a8370e4699cf648aa226ae6">
  <xsd:schema xmlns:xsd="http://www.w3.org/2001/XMLSchema" xmlns:xs="http://www.w3.org/2001/XMLSchema" xmlns:p="http://schemas.microsoft.com/office/2006/metadata/properties" xmlns:ns2="0614696e-3b0a-4d57-ace3-72a39a5f33f5" xmlns:ns3="82e3f779-f13a-42b0-b02e-ea262462154c" targetNamespace="http://schemas.microsoft.com/office/2006/metadata/properties" ma:root="true" ma:fieldsID="1036a2d2be3cd3e629090d479be55bb2" ns2:_="" ns3:_="">
    <xsd:import namespace="0614696e-3b0a-4d57-ace3-72a39a5f33f5"/>
    <xsd:import namespace="82e3f779-f13a-42b0-b02e-ea262462154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14696e-3b0a-4d57-ace3-72a39a5f33f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d80cbde3-702e-43b7-8a44-58852930cd6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e3f779-f13a-42b0-b02e-ea262462154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d178bbd2-108b-4b9f-bf85-bce7265b7f06}" ma:internalName="TaxCatchAll" ma:showField="CatchAllData" ma:web="82e3f779-f13a-42b0-b02e-ea262462154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4C67F19-1501-4169-B799-A06F5613B70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A59219A-8B5D-413C-BD0C-58A9BA3F553B}">
  <ds:schemaRefs>
    <ds:schemaRef ds:uri="http://schemas.microsoft.com/office/2006/metadata/properties"/>
    <ds:schemaRef ds:uri="http://schemas.microsoft.com/office/infopath/2007/PartnerControls"/>
    <ds:schemaRef ds:uri="82e3f779-f13a-42b0-b02e-ea262462154c"/>
    <ds:schemaRef ds:uri="0614696e-3b0a-4d57-ace3-72a39a5f33f5"/>
  </ds:schemaRefs>
</ds:datastoreItem>
</file>

<file path=customXml/itemProps3.xml><?xml version="1.0" encoding="utf-8"?>
<ds:datastoreItem xmlns:ds="http://schemas.openxmlformats.org/officeDocument/2006/customXml" ds:itemID="{56E22B18-DFF3-439C-8BAF-B0EB90F858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614696e-3b0a-4d57-ace3-72a39a5f33f5"/>
    <ds:schemaRef ds:uri="82e3f779-f13a-42b0-b02e-ea26246215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11306</TotalTime>
  <Words>354</Words>
  <Application>Microsoft Office PowerPoint</Application>
  <PresentationFormat>Widescreen</PresentationFormat>
  <Paragraphs>40</Paragraphs>
  <Slides>12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Aptos</vt:lpstr>
      <vt:lpstr>Arial</vt:lpstr>
      <vt:lpstr>Calibri</vt:lpstr>
      <vt:lpstr>Calibri Light</vt:lpstr>
      <vt:lpstr>Segoe UI</vt:lpstr>
      <vt:lpstr>Symbol</vt:lpstr>
      <vt:lpstr>Office Theme</vt:lpstr>
      <vt:lpstr>Welcome</vt:lpstr>
      <vt:lpstr>Trip Dates:</vt:lpstr>
      <vt:lpstr>Drop off and pick up </vt:lpstr>
      <vt:lpstr>PowerPoint Presentation</vt:lpstr>
      <vt:lpstr>PowerPoint Presentation</vt:lpstr>
      <vt:lpstr>PowerPoint Presentation</vt:lpstr>
      <vt:lpstr>PowerPoint Presentation</vt:lpstr>
      <vt:lpstr>Trip timetable</vt:lpstr>
      <vt:lpstr>PowerPoint Presentation</vt:lpstr>
      <vt:lpstr>PowerPoint Presentation</vt:lpstr>
      <vt:lpstr>PowerPoint Presentation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 Thomson</dc:creator>
  <cp:lastModifiedBy>Jacques Bernard</cp:lastModifiedBy>
  <cp:revision>5</cp:revision>
  <dcterms:created xsi:type="dcterms:W3CDTF">2025-06-12T14:02:13Z</dcterms:created>
  <dcterms:modified xsi:type="dcterms:W3CDTF">2026-06-10T07:10:40Z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0x01010019ABBDCBF32D0B46B6CE356B3B02B8BF</vt:lpwstr>
  </property>
  <property fmtid="{D5CDD505-2E9C-101B-9397-08002B2CF9AE}" pid="3" name="Order">
    <vt:r8>8907400</vt:r8>
  </property>
  <property fmtid="{D5CDD505-2E9C-101B-9397-08002B2CF9AE}" pid="4" name="MediaServiceImageTags">
    <vt:lpwstr/>
  </property>
</Properties>
</file>