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68" r:id="rId2"/>
    <p:sldId id="262" r:id="rId3"/>
    <p:sldId id="263" r:id="rId4"/>
    <p:sldId id="264" r:id="rId5"/>
    <p:sldId id="265" r:id="rId6"/>
    <p:sldId id="266" r:id="rId7"/>
    <p:sldId id="267" r:id="rId8"/>
  </p:sldIdLst>
  <p:sldSz cx="12188825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39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8" userDrawn="1">
          <p15:clr>
            <a:srgbClr val="A4A3A4"/>
          </p15:clr>
        </p15:guide>
        <p15:guide id="2" pos="214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EC20E35-A176-4012-BC5E-935CFFF8708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599" autoAdjust="0"/>
  </p:normalViewPr>
  <p:slideViewPr>
    <p:cSldViewPr>
      <p:cViewPr varScale="1">
        <p:scale>
          <a:sx n="116" d="100"/>
          <a:sy n="116" d="100"/>
        </p:scale>
        <p:origin x="390" y="108"/>
      </p:cViewPr>
      <p:guideLst>
        <p:guide pos="3839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52" d="100"/>
          <a:sy n="52" d="100"/>
        </p:scale>
        <p:origin x="2664" y="32"/>
      </p:cViewPr>
      <p:guideLst>
        <p:guide orient="horz" pos="3128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1342" y="0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4AA43A-3F76-4A13-9CD6-36134EB429E3}" type="datetimeFigureOut">
              <a:rPr lang="en-US"/>
              <a:t>9/19/2018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1599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1342" y="9431599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50423A-8BCE-448E-A97B-03A88B2B12C1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51395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2" y="0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674A4F-2B7A-4ECB-A400-260B2FFC03C1}" type="datetimeFigureOut">
              <a:rPr lang="en-US"/>
              <a:t>9/19/2018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8287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16661"/>
            <a:ext cx="5439410" cy="446841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1599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2" y="9431599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F2A70B-78F2-4DCF-B53B-C990D2FAFB8A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115705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2413" y="1905000"/>
            <a:ext cx="9144000" cy="2667000"/>
          </a:xfrm>
        </p:spPr>
        <p:txBody>
          <a:bodyPr>
            <a:no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grpSp>
        <p:nvGrpSpPr>
          <p:cNvPr id="256" name="line" descr="Line graphic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7" name="Freeform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8" name="Freeform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9" name="Freeform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0" name="Freeform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1" name="Freeform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2" name="Freeform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3" name="Freeform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4" name="Freeform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5" name="Freeform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6" name="Freeform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7" name="Freeform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8" name="Freeform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9" name="Freeform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0" name="Freeform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1" name="Freeform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2" name="Freeform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3" name="Freeform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4" name="Freeform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5" name="Freeform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6" name="Freeform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7" name="Freeform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8" name="Freeform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9" name="Freeform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0" name="Freeform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1" name="Freeform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2" name="Freeform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3" name="Freeform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4" name="Freeform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5" name="Freeform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6" name="Freeform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7" name="Freeform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8" name="Freeform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9" name="Freeform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0" name="Freeform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1" name="Freeform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2" name="Freeform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3" name="Freeform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4" name="Freeform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5" name="Freeform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6" name="Freeform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7" name="Freeform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8" name="Freeform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9" name="Freeform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0" name="Freeform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1" name="Freeform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2" name="Freeform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3" name="Freeform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4" name="Freeform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5" name="Freeform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6" name="Freeform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7" name="Freeform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8" name="Freeform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9" name="Freeform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0" name="Freeform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1" name="Freeform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2" name="Freeform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3" name="Freeform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4" name="Freeform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5" name="Freeform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6" name="Freeform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7" name="Freeform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8" name="Freeform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9" name="Freeform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0" name="Freeform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1" name="Freeform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2" name="Freeform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3" name="Freeform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4" name="Freeform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5" name="Freeform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6" name="Freeform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7" name="Freeform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8" name="Freeform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9" name="Freeform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0" name="Freeform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1" name="Freeform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2" name="Freeform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3" name="Freeform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4" name="Freeform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5" name="Freeform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6" name="Freeform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7" name="Freeform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8" name="Freeform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9" name="Freeform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0" name="Freeform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1" name="Freeform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2" name="Freeform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3" name="Freeform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4" name="Freeform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5" name="Freeform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6" name="Freeform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7" name="Freeform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8" name="Freeform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9" name="Freeform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0" name="Freeform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1" name="Freeform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2" name="Freeform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3" name="Freeform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4" name="Freeform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5" name="Freeform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6" name="Freeform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7" name="Freeform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8" name="Freeform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9" name="Freeform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0" name="Freeform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1" name="Freeform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2" name="Freeform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3" name="Freeform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4" name="Freeform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5" name="Freeform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6" name="Freeform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7" name="Freeform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8" name="Freeform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9" name="Freeform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0" name="Freeform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1" name="Freeform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2" name="Freeform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3" name="Freeform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4" name="Freeform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5" name="Freeform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6" name="Freeform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7" name="Freeform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8" name="Freeform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9" name="Freeform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2413" y="5105400"/>
            <a:ext cx="9143999" cy="10668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674356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grpSp>
        <p:nvGrpSpPr>
          <p:cNvPr id="167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68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2pPr marL="548640">
              <a:defRPr/>
            </a:lvl2pPr>
            <a:lvl3pPr marL="777240">
              <a:defRPr/>
            </a:lvl3pPr>
            <a:lvl4pPr marL="1005840">
              <a:defRPr/>
            </a:lvl4pPr>
            <a:lvl5pPr marL="1234440">
              <a:defRPr/>
            </a:lvl5pPr>
            <a:lvl6pPr marL="1463040">
              <a:defRPr baseline="0"/>
            </a:lvl6pPr>
            <a:lvl7pPr marL="1691640">
              <a:defRPr baseline="0"/>
            </a:lvl7pPr>
            <a:lvl8pPr marL="1920240">
              <a:defRPr baseline="0"/>
            </a:lvl8pPr>
            <a:lvl9pPr marL="2148840">
              <a:defRPr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9/19/2018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61447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3" y="1905000"/>
            <a:ext cx="9144000" cy="2667000"/>
          </a:xfrm>
        </p:spPr>
        <p:txBody>
          <a:bodyPr anchor="b">
            <a:noAutofit/>
          </a:bodyPr>
          <a:lstStyle>
            <a:lvl1pPr algn="l">
              <a:defRPr sz="4400" b="0" cap="none" baseline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grpSp>
        <p:nvGrpSpPr>
          <p:cNvPr id="255" name="line" descr="Line graphic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6" name="Freeform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7" name="Freeform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8" name="Freeform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9" name="Freeform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0" name="Freeform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1" name="Freeform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2" name="Freeform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3" name="Freeform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4" name="Freeform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5" name="Freeform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6" name="Freeform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7" name="Freeform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8" name="Freeform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9" name="Freeform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0" name="Freeform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1" name="Freeform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2" name="Freeform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3" name="Freeform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4" name="Freeform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5" name="Freeform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6" name="Freeform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7" name="Freeform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8" name="Freeform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9" name="Freeform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0" name="Freeform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1" name="Freeform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2" name="Freeform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3" name="Freeform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4" name="Freeform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5" name="Freeform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6" name="Freeform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7" name="Freeform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8" name="Freeform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9" name="Freeform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0" name="Freeform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1" name="Freeform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2" name="Freeform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3" name="Freeform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4" name="Freeform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5" name="Freeform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6" name="Freeform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7" name="Freeform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8" name="Freeform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9" name="Freeform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0" name="Freeform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1" name="Freeform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2" name="Freeform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3" name="Freeform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4" name="Freeform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5" name="Freeform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6" name="Freeform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7" name="Freeform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8" name="Freeform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9" name="Freeform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0" name="Freeform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1" name="Freeform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2" name="Freeform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3" name="Freeform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4" name="Freeform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5" name="Freeform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6" name="Freeform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7" name="Freeform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8" name="Freeform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9" name="Freeform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0" name="Freeform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1" name="Freeform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2" name="Freeform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3" name="Freeform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4" name="Freeform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5" name="Freeform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6" name="Freeform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7" name="Freeform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8" name="Freeform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9" name="Freeform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0" name="Freeform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1" name="Freeform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2" name="Freeform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3" name="Freeform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4" name="Freeform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5" name="Freeform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6" name="Freeform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7" name="Freeform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8" name="Freeform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9" name="Freeform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0" name="Freeform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1" name="Freeform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2" name="Freeform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3" name="Freeform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4" name="Freeform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5" name="Freeform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6" name="Freeform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7" name="Freeform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8" name="Freeform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9" name="Freeform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0" name="Freeform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1" name="Freeform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2" name="Freeform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3" name="Freeform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4" name="Freeform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5" name="Freeform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6" name="Freeform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7" name="Freeform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8" name="Freeform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9" name="Freeform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0" name="Freeform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1" name="Freeform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2" name="Freeform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3" name="Freeform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4" name="Freeform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5" name="Freeform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6" name="Freeform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7" name="Freeform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8" name="Freeform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9" name="Freeform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0" name="Freeform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1" name="Freeform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2" name="Freeform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3" name="Freeform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4" name="Freeform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5" name="Freeform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6" name="Freeform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7" name="Freeform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8" name="Freeform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5102525"/>
            <a:ext cx="9143999" cy="1069675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9/19/2018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58797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grpSp>
        <p:nvGrpSpPr>
          <p:cNvPr id="158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59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0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1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2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3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4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5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6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7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8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1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2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2413" y="1905000"/>
            <a:ext cx="4419599" cy="4267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46815" y="1905000"/>
            <a:ext cx="4419598" cy="4267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9/19/2018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83294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grpSp>
        <p:nvGrpSpPr>
          <p:cNvPr id="160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61" name="Freeform 16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2" name="Freeform 16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3" name="Freeform 16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4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5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6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7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8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1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2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3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4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1905000"/>
            <a:ext cx="4416552" cy="76200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2413" y="2819399"/>
            <a:ext cx="4416552" cy="33528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49860" y="1905000"/>
            <a:ext cx="4416552" cy="76200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49860" y="2819399"/>
            <a:ext cx="4416552" cy="33528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 marL="1956816"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/>
            </a:lvl8pPr>
            <a:lvl9pPr marL="1956816"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9/19/2018</a:t>
            </a:fld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82491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grpSp>
        <p:nvGrpSpPr>
          <p:cNvPr id="156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57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8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9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0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1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2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3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4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5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6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7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8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9/19/2018</a:t>
            </a:fld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31561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9/19/2018</a:t>
            </a:fld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0596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anchor="b">
            <a:noAutofit/>
          </a:bodyPr>
          <a:lstStyle>
            <a:lvl1pPr algn="l">
              <a:defRPr sz="32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2413" y="3429000"/>
            <a:ext cx="2743200" cy="2743200"/>
          </a:xfrm>
        </p:spPr>
        <p:txBody>
          <a:bodyPr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0022" y="1905000"/>
            <a:ext cx="5669280" cy="4038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grpSp>
        <p:nvGrpSpPr>
          <p:cNvPr id="615" name="frame" descr="Box graphic"/>
          <p:cNvGrpSpPr/>
          <p:nvPr/>
        </p:nvGrpSpPr>
        <p:grpSpPr bwMode="invGray">
          <a:xfrm>
            <a:off x="4417839" y="1630821"/>
            <a:ext cx="6291028" cy="4575885"/>
            <a:chOff x="4417839" y="1630821"/>
            <a:chExt cx="6291028" cy="4575885"/>
          </a:xfrm>
        </p:grpSpPr>
        <p:grpSp>
          <p:nvGrpSpPr>
            <p:cNvPr id="616" name="Group 615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8" name="Group 76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4" name="Freeform 84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5" name="Freeform 84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6" name="Freeform 84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7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8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9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0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1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2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3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4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5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6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7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8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9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0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1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2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3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4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5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6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7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8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9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0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1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2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3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4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5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6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7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8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9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0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1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2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3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4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5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6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7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8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9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0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1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2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3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4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5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6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7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8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9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0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1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2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3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4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5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6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7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8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9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0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1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2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3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4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5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6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7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9" name="Group 76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70" name="Freeform 76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1" name="Freeform 77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2" name="Freeform 77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3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4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5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6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7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8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9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0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1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2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3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4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5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6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7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8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9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0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1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2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3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4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5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6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7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8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9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0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1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2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3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4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5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6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7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8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9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0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1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2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3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4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5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6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7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8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9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0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1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2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3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4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5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6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7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8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9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0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1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2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3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4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5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6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7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8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9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0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1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2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3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7" name="Group 616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8" name="Group 61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4" name="Freeform 69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5" name="Freeform 69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6" name="Freeform 69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7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8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9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0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1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2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3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4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5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6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7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8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9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0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1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2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3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4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5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6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7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8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9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0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1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2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3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4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5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6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7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8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9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0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1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2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3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4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5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6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7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8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9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0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1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2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3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4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5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6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7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8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9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0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1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2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3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4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5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6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7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8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9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0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1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2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3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4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5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6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7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9" name="Group 61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20" name="Freeform 61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1" name="Freeform 62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2" name="Freeform 62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3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4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5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6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7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8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9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0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1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2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3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4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5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6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7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8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9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0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1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2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3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4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5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6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7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8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9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0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1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2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3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4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5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6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7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8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9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0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1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2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3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4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5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6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7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8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9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0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1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2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3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4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5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6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7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8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9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0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1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2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3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4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5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6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7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8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9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0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1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2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3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9/19/2018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96211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anchor="b">
            <a:noAutofit/>
          </a:bodyPr>
          <a:lstStyle>
            <a:lvl1pPr algn="l">
              <a:defRPr sz="32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1745838" y="1884311"/>
            <a:ext cx="5669280" cy="4041648"/>
          </a:xfrm>
          <a:solidFill>
            <a:schemeClr val="bg1"/>
          </a:solidFill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  <p:grpSp>
        <p:nvGrpSpPr>
          <p:cNvPr id="614" name="frame" descr="Box graphic"/>
          <p:cNvGrpSpPr/>
          <p:nvPr/>
        </p:nvGrpSpPr>
        <p:grpSpPr bwMode="invGray">
          <a:xfrm flipH="1">
            <a:off x="1447500" y="1630821"/>
            <a:ext cx="6291028" cy="4575885"/>
            <a:chOff x="4417839" y="1630821"/>
            <a:chExt cx="6291028" cy="4575885"/>
          </a:xfrm>
        </p:grpSpPr>
        <p:grpSp>
          <p:nvGrpSpPr>
            <p:cNvPr id="615" name="Group 614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7" name="Group 76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3" name="Freeform 84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4" name="Freeform 84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5" name="Freeform 84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6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7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8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9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0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1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2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3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4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5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6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7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8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9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0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1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2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3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4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5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6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7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8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9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0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1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2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3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4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5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6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7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8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9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0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1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2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3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4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5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6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7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8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9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0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1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2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3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4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5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6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7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8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9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0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1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2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3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4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5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6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7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8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9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0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1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2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3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4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5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6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8" name="Group 76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69" name="Freeform 76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0" name="Freeform 76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1" name="Freeform 77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2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3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4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5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6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7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8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9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0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1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2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3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4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5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6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7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8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9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0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1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2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3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4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5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6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7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8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9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0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1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2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3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4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5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6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7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8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9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0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1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2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3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4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5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6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7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8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9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0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1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2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3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4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5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6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7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8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9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0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1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2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3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4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5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6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7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8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9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0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1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2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6" name="Group 615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7" name="Group 61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3" name="Freeform 69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4" name="Freeform 69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5" name="Freeform 69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6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7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8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9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0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1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2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3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4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5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6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7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8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9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0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1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2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3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4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5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6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7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8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9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0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1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2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3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4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5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6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7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8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9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0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1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2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3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4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5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6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7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8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9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0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1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2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3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4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5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6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7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8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9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0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1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2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3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4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5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6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7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8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9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0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1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2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3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4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5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6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8" name="Group 61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19" name="Freeform 61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0" name="Freeform 61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1" name="Freeform 62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2" name="Freeform 621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3" name="Freeform 622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4" name="Freeform 623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5" name="Freeform 624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6" name="Freeform 625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7" name="Freeform 626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8" name="Freeform 627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9" name="Freeform 628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0" name="Freeform 629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1" name="Freeform 630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2" name="Freeform 631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3" name="Freeform 632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4" name="Freeform 633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5" name="Freeform 634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6" name="Freeform 635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7" name="Freeform 636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8" name="Freeform 637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9" name="Freeform 638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0" name="Freeform 639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1" name="Freeform 640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2" name="Freeform 641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3" name="Freeform 642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4" name="Freeform 643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5" name="Freeform 644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6" name="Freeform 645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7" name="Freeform 646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8" name="Freeform 647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9" name="Freeform 648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0" name="Freeform 649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1" name="Freeform 650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2" name="Freeform 651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3" name="Freeform 652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4" name="Freeform 653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5" name="Freeform 654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6" name="Freeform 655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7" name="Freeform 656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8" name="Freeform 657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9" name="Freeform 658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0" name="Freeform 659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1" name="Freeform 660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2" name="Freeform 661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3" name="Freeform 662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4" name="Freeform 663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5" name="Freeform 664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6" name="Freeform 665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7" name="Freeform 666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8" name="Freeform 667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9" name="Freeform 668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0" name="Freeform 669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1" name="Freeform 670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2" name="Freeform 671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3" name="Freeform 672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4" name="Freeform 673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5" name="Freeform 674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6" name="Freeform 675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7" name="Freeform 676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8" name="Freeform 677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9" name="Freeform 678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0" name="Freeform 679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1" name="Freeform 680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2" name="Freeform 681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3" name="Freeform 682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4" name="Freeform 683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5" name="Freeform 684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6" name="Freeform 685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7" name="Freeform 686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8" name="Freeform 687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9" name="Freeform 688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0" name="Freeform 689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1" name="Freeform 690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2" name="Freeform 691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05959" y="3411748"/>
            <a:ext cx="2743200" cy="2743200"/>
          </a:xfrm>
        </p:spPr>
        <p:txBody>
          <a:bodyPr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9/19/2018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17694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grpSp>
        <p:nvGrpSpPr>
          <p:cNvPr id="7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 marL="1956816">
              <a:defRPr/>
            </a:lvl6pPr>
            <a:lvl7pPr marL="1956816">
              <a:defRPr/>
            </a:lvl7pPr>
            <a:lvl8pPr marL="1956816">
              <a:defRPr/>
            </a:lvl8pPr>
            <a:lvl9pPr marL="1956816"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9/19/2018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26793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361612" y="274639"/>
            <a:ext cx="1371600" cy="590174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grpSp>
        <p:nvGrpSpPr>
          <p:cNvPr id="7" name="line" descr="Line graphic"/>
          <p:cNvGrpSpPr/>
          <p:nvPr/>
        </p:nvGrpSpPr>
        <p:grpSpPr bwMode="invGray">
          <a:xfrm rot="5400000">
            <a:off x="6864412" y="3472598"/>
            <a:ext cx="6492240" cy="64008"/>
            <a:chOff x="1522413" y="1514475"/>
            <a:chExt cx="10569575" cy="64008"/>
          </a:xfrm>
        </p:grpSpPr>
        <p:sp>
          <p:nvSpPr>
            <p:cNvPr id="8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608012" y="277813"/>
            <a:ext cx="9144001" cy="5898573"/>
          </a:xfrm>
        </p:spPr>
        <p:txBody>
          <a:bodyPr vert="eaVert"/>
          <a:lstStyle>
            <a:lvl5pPr>
              <a:defRPr/>
            </a:lvl5pPr>
            <a:lvl6pPr marL="1261872" indent="0">
              <a:buNone/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dirty="0"/>
              <a:t>Click to edit Master text styles</a:t>
            </a:r>
          </a:p>
          <a:p>
            <a:pPr lvl="1"/>
            <a:r>
              <a:rPr dirty="0"/>
              <a:t>Second level</a:t>
            </a:r>
          </a:p>
          <a:p>
            <a:pPr lvl="2"/>
            <a:r>
              <a:rPr dirty="0"/>
              <a:t>Third level</a:t>
            </a:r>
          </a:p>
          <a:p>
            <a:pPr lvl="3"/>
            <a:r>
              <a:rPr dirty="0"/>
              <a:t>Fourth level</a:t>
            </a:r>
          </a:p>
          <a:p>
            <a:pPr lvl="4"/>
            <a:r>
              <a:rPr dirty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9/19/2018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11791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4" y="1905000"/>
            <a:ext cx="9144000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22413" y="6400801"/>
            <a:ext cx="632459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75612" y="6400801"/>
            <a:ext cx="124385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FE8FB1-0A7A-443E-AAF7-31D4FA1AA312}" type="datetimeFigureOut">
              <a:rPr lang="en-US" smtClean="0"/>
              <a:pPr/>
              <a:t>9/19/2018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523412" y="6400801"/>
            <a:ext cx="1143002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BA54BD-C84D-46CE-8B72-31BFB26ABA4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56364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lnSpc>
          <a:spcPct val="90000"/>
        </a:lnSpc>
        <a:spcBef>
          <a:spcPts val="1800"/>
        </a:spcBef>
        <a:buSzPct val="100000"/>
        <a:buFont typeface="Arial" pitchFamily="34" charset="0"/>
        <a:buChar char="▪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76072" indent="-27432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04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33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618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947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176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93812" y="980728"/>
            <a:ext cx="10823797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3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Imprint MT Shadow" panose="04020605060303030202" pitchFamily="82" charset="0"/>
              </a:rPr>
              <a:t>How to be a </a:t>
            </a:r>
          </a:p>
          <a:p>
            <a:pPr algn="ctr"/>
            <a:r>
              <a:rPr lang="en-US" sz="13800" b="0" cap="none" spc="0" dirty="0" smtClean="0">
                <a:ln w="0"/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Imprint MT Shadow" panose="04020605060303030202" pitchFamily="82" charset="0"/>
              </a:rPr>
              <a:t>Super Speller</a:t>
            </a:r>
            <a:r>
              <a:rPr lang="en-US" sz="13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Imprint MT Shadow" panose="04020605060303030202" pitchFamily="82" charset="0"/>
              </a:rPr>
              <a:t>!</a:t>
            </a:r>
            <a:endParaRPr lang="en-US" sz="13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Imprint MT Shadow" panose="0402060506030303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6763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530592" y="476672"/>
            <a:ext cx="9143998" cy="1020762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Imprint MT Shadow" panose="04020605060303030202" pitchFamily="82" charset="0"/>
              </a:rPr>
              <a:t>Step 1</a:t>
            </a:r>
            <a:endParaRPr lang="en-GB" sz="6600" dirty="0">
              <a:latin typeface="Imprint MT Shadow" panose="040206050603030302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57279" y="2492896"/>
            <a:ext cx="6234399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sz="7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Imprint MT Shadow" panose="04020605060303030202" pitchFamily="82" charset="0"/>
              </a:rPr>
              <a:t>Listen to the </a:t>
            </a:r>
          </a:p>
          <a:p>
            <a:r>
              <a:rPr lang="en-US" sz="7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Imprint MT Shadow" panose="04020605060303030202" pitchFamily="82" charset="0"/>
              </a:rPr>
              <a:t>word carefully. </a:t>
            </a:r>
            <a:endParaRPr lang="en-US" sz="7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Imprint MT Shadow" panose="04020605060303030202" pitchFamily="82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2764" y="2852936"/>
            <a:ext cx="2128595" cy="3572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021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522414" y="476672"/>
            <a:ext cx="9143998" cy="1020762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Imprint MT Shadow" panose="04020605060303030202" pitchFamily="82" charset="0"/>
              </a:rPr>
              <a:t>Step 2</a:t>
            </a:r>
            <a:endParaRPr lang="en-GB" sz="6600" dirty="0">
              <a:latin typeface="Imprint MT Shadow" panose="040206050603030302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22414" y="1916832"/>
            <a:ext cx="7186583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sz="7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Imprint MT Shadow" panose="04020605060303030202" pitchFamily="82" charset="0"/>
              </a:rPr>
              <a:t>Put the word in </a:t>
            </a:r>
          </a:p>
          <a:p>
            <a:r>
              <a:rPr lang="en-US" sz="7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Imprint MT Shadow" panose="04020605060303030202" pitchFamily="82" charset="0"/>
              </a:rPr>
              <a:t>your head </a:t>
            </a:r>
            <a:r>
              <a:rPr lang="en-US" sz="7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Imprint MT Shadow" panose="04020605060303030202" pitchFamily="82" charset="0"/>
              </a:rPr>
              <a:t>and </a:t>
            </a:r>
          </a:p>
          <a:p>
            <a:r>
              <a:rPr lang="en-US" sz="7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Imprint MT Shadow" panose="04020605060303030202" pitchFamily="82" charset="0"/>
              </a:rPr>
              <a:t>repeat it over and </a:t>
            </a:r>
          </a:p>
          <a:p>
            <a:r>
              <a:rPr lang="en-US" sz="7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Imprint MT Shadow" panose="04020605060303030202" pitchFamily="82" charset="0"/>
              </a:rPr>
              <a:t>over.</a:t>
            </a:r>
            <a:endParaRPr lang="en-US" sz="7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Imprint MT Shadow" panose="04020605060303030202" pitchFamily="8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4732" y="2132856"/>
            <a:ext cx="2703357" cy="3909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768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522414" y="476672"/>
            <a:ext cx="9143998" cy="1020762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Imprint MT Shadow" panose="04020605060303030202" pitchFamily="82" charset="0"/>
              </a:rPr>
              <a:t>Step 3</a:t>
            </a:r>
            <a:endParaRPr lang="en-GB" sz="6600" dirty="0">
              <a:latin typeface="Imprint MT Shadow" panose="040206050603030302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22414" y="2060848"/>
            <a:ext cx="9129422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sz="7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Imprint MT Shadow" panose="04020605060303030202" pitchFamily="82" charset="0"/>
              </a:rPr>
              <a:t>Break up (or segment) </a:t>
            </a:r>
          </a:p>
          <a:p>
            <a:r>
              <a:rPr lang="en-US" sz="7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Imprint MT Shadow" panose="04020605060303030202" pitchFamily="82" charset="0"/>
              </a:rPr>
              <a:t>the word. </a:t>
            </a:r>
          </a:p>
          <a:p>
            <a:r>
              <a:rPr lang="en-US" sz="7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Imprint MT Shadow" panose="04020605060303030202" pitchFamily="82" charset="0"/>
              </a:rPr>
              <a:t>Robot Arms!</a:t>
            </a:r>
            <a:endParaRPr lang="en-US" sz="7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Imprint MT Shadow" panose="04020605060303030202" pitchFamily="8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0600" r="18500"/>
          <a:stretch/>
        </p:blipFill>
        <p:spPr>
          <a:xfrm>
            <a:off x="9118748" y="3284984"/>
            <a:ext cx="2044380" cy="3356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31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522414" y="476672"/>
            <a:ext cx="9143998" cy="1020762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Imprint MT Shadow" panose="04020605060303030202" pitchFamily="82" charset="0"/>
              </a:rPr>
              <a:t>Step 4</a:t>
            </a:r>
            <a:endParaRPr lang="en-GB" sz="6600" dirty="0">
              <a:latin typeface="Imprint MT Shadow" panose="040206050603030302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22414" y="1988840"/>
            <a:ext cx="7446269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sz="7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Imprint MT Shadow" panose="04020605060303030202" pitchFamily="82" charset="0"/>
              </a:rPr>
              <a:t>Start with the bits </a:t>
            </a:r>
          </a:p>
          <a:p>
            <a:r>
              <a:rPr lang="en-US" sz="7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Imprint MT Shadow" panose="04020605060303030202" pitchFamily="82" charset="0"/>
              </a:rPr>
              <a:t>you know!</a:t>
            </a:r>
            <a:endParaRPr lang="en-US" sz="7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Imprint MT Shadow" panose="04020605060303030202" pitchFamily="8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30516" y="3158607"/>
            <a:ext cx="4692819" cy="3441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552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522414" y="476672"/>
            <a:ext cx="9143998" cy="1020762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Imprint MT Shadow" panose="04020605060303030202" pitchFamily="82" charset="0"/>
              </a:rPr>
              <a:t>Step 5</a:t>
            </a:r>
            <a:endParaRPr lang="en-GB" sz="6600" dirty="0">
              <a:latin typeface="Imprint MT Shadow" panose="040206050603030302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492810" y="2060848"/>
            <a:ext cx="7205819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sz="7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Imprint MT Shadow" panose="04020605060303030202" pitchFamily="82" charset="0"/>
              </a:rPr>
              <a:t>Use your spelling </a:t>
            </a:r>
          </a:p>
          <a:p>
            <a:r>
              <a:rPr lang="en-US" sz="7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Imprint MT Shadow" panose="04020605060303030202" pitchFamily="82" charset="0"/>
              </a:rPr>
              <a:t>k</a:t>
            </a:r>
            <a:r>
              <a:rPr lang="en-US" sz="7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Imprint MT Shadow" panose="04020605060303030202" pitchFamily="82" charset="0"/>
              </a:rPr>
              <a:t>nowledge and </a:t>
            </a:r>
          </a:p>
          <a:p>
            <a:r>
              <a:rPr lang="en-US" sz="7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Imprint MT Shadow" panose="04020605060303030202" pitchFamily="82" charset="0"/>
              </a:rPr>
              <a:t>s</a:t>
            </a:r>
            <a:r>
              <a:rPr lang="en-US" sz="7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Imprint MT Shadow" panose="04020605060303030202" pitchFamily="82" charset="0"/>
              </a:rPr>
              <a:t>trategies. </a:t>
            </a:r>
            <a:endParaRPr lang="en-US" sz="72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Imprint MT Shadow" panose="04020605060303030202" pitchFamily="8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22604" y="3645024"/>
            <a:ext cx="4079823" cy="2885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813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522414" y="476672"/>
            <a:ext cx="9143998" cy="1020762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Imprint MT Shadow" panose="04020605060303030202" pitchFamily="82" charset="0"/>
              </a:rPr>
              <a:t>Step 6</a:t>
            </a:r>
            <a:endParaRPr lang="en-GB" sz="6600" dirty="0">
              <a:latin typeface="Imprint MT Shadow" panose="040206050603030302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22414" y="1700808"/>
            <a:ext cx="9591087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sz="7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Imprint MT Shadow" panose="04020605060303030202" pitchFamily="82" charset="0"/>
              </a:rPr>
              <a:t>Write the word out </a:t>
            </a:r>
          </a:p>
          <a:p>
            <a:r>
              <a:rPr lang="en-US" sz="7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Imprint MT Shadow" panose="04020605060303030202" pitchFamily="82" charset="0"/>
              </a:rPr>
              <a:t>properly. Compare your</a:t>
            </a:r>
          </a:p>
          <a:p>
            <a:r>
              <a:rPr lang="en-US" sz="7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Imprint MT Shadow" panose="04020605060303030202" pitchFamily="82" charset="0"/>
              </a:rPr>
              <a:t>options!</a:t>
            </a:r>
            <a:endParaRPr lang="en-US" sz="72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Imprint MT Shadow" panose="04020605060303030202" pitchFamily="8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4532" y="4092404"/>
            <a:ext cx="4386064" cy="2456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758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halkboard 16x9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/>
        </a:blipFill>
      </a:bgFillStyleLst>
    </a:fmtScheme>
  </a:themeElements>
  <a:objectDefaults>
    <a:spDef>
      <a:spPr>
        <a:ln>
          <a:miter lim="800000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>
          <a:miter lim="800000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90000"/>
          </a:lnSpc>
          <a:defRPr sz="2400"/>
        </a:defPPr>
      </a:lstStyle>
    </a:txDef>
  </a:objectDefaults>
  <a:extraClrSchemeLst/>
  <a:extLst>
    <a:ext uri="{05A4C25C-085E-4340-85A3-A5531E510DB2}">
      <thm15:themeFamily xmlns:thm15="http://schemas.microsoft.com/office/thememl/2012/main" name="TF00001018.potx" id="{D19C2884-2C55-4C1A-A5C2-5D03FF1F35A4}" vid="{5F7A9C6A-558C-4654-B762-2F22BC904FAE}"/>
    </a:ext>
  </a:extLst>
</a:theme>
</file>

<file path=ppt/theme/theme2.xml><?xml version="1.0" encoding="utf-8"?>
<a:theme xmlns:a="http://schemas.openxmlformats.org/drawingml/2006/main" name="Office Them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Chalkboard education presentation (widescreen)</Template>
  <TotalTime>112</TotalTime>
  <Words>74</Words>
  <Application>Microsoft Office PowerPoint</Application>
  <PresentationFormat>Custom</PresentationFormat>
  <Paragraphs>25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Consolas</vt:lpstr>
      <vt:lpstr>Corbel</vt:lpstr>
      <vt:lpstr>Imprint MT Shadow</vt:lpstr>
      <vt:lpstr>Chalkboard 16x9</vt:lpstr>
      <vt:lpstr>PowerPoint Presentation</vt:lpstr>
      <vt:lpstr>Step 1</vt:lpstr>
      <vt:lpstr>Step 2</vt:lpstr>
      <vt:lpstr>Step 3</vt:lpstr>
      <vt:lpstr>Step 4</vt:lpstr>
      <vt:lpstr>Step 5</vt:lpstr>
      <vt:lpstr>Step 6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Step 1</dc:title>
  <dc:creator>Natasha Lewis</dc:creator>
  <cp:lastModifiedBy>Julia Card</cp:lastModifiedBy>
  <cp:revision>6</cp:revision>
  <cp:lastPrinted>2018-09-07T09:17:12Z</cp:lastPrinted>
  <dcterms:created xsi:type="dcterms:W3CDTF">2018-09-06T14:06:34Z</dcterms:created>
  <dcterms:modified xsi:type="dcterms:W3CDTF">2018-09-19T15:16:17Z</dcterms:modified>
</cp:coreProperties>
</file>