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8"/>
  </p:notesMasterIdLst>
  <p:sldIdLst>
    <p:sldId id="256" r:id="rId2"/>
    <p:sldId id="287" r:id="rId3"/>
    <p:sldId id="288" r:id="rId4"/>
    <p:sldId id="289" r:id="rId5"/>
    <p:sldId id="290" r:id="rId6"/>
    <p:sldId id="29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78807" autoAdjust="0"/>
  </p:normalViewPr>
  <p:slideViewPr>
    <p:cSldViewPr snapToGrid="0">
      <p:cViewPr varScale="1">
        <p:scale>
          <a:sx n="99" d="100"/>
          <a:sy n="99" d="100"/>
        </p:scale>
        <p:origin x="2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3FCE1-5361-4293-88E6-C63541130D13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26213-97D7-4A13-9050-67A92EAAC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6213-97D7-4A13-9050-67A92EAAC11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140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F4A683-5BBF-4AE0-A420-5134541FD55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4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F4A683-5BBF-4AE0-A420-5134541FD55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302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F4A683-5BBF-4AE0-A420-5134541FD55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22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F4A683-5BBF-4AE0-A420-5134541FD55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9079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F4A683-5BBF-4AE0-A420-5134541FD55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158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283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863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825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391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389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02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071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883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460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82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7021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1924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59369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371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88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358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817B7-3A1A-47DE-B932-D6F06D0453C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C6792EC-74BD-427A-BF39-D0FE70BE9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451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E829B5-2D65-496F-A641-C5FB96796A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240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367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6FFF50B-6964-4962-98FC-D1FCFA008CCB}"/>
              </a:ext>
            </a:extLst>
          </p:cNvPr>
          <p:cNvGrpSpPr/>
          <p:nvPr/>
        </p:nvGrpSpPr>
        <p:grpSpPr>
          <a:xfrm>
            <a:off x="5646824" y="0"/>
            <a:ext cx="6577259" cy="6858000"/>
            <a:chOff x="5646824" y="0"/>
            <a:chExt cx="6577259" cy="685800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7422B85-1257-4788-88BF-688BDDF981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5579" b="75174"/>
            <a:stretch/>
          </p:blipFill>
          <p:spPr>
            <a:xfrm>
              <a:off x="5646824" y="1559293"/>
              <a:ext cx="6545175" cy="1884947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A0088A8-5DAE-415B-80B2-0620A650BB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3" t="75111"/>
            <a:stretch/>
          </p:blipFill>
          <p:spPr>
            <a:xfrm>
              <a:off x="6545178" y="5151120"/>
              <a:ext cx="5678905" cy="170688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25CA3FC-BFF1-4D3F-A5AB-11B2010FB8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8111" t="75111" r="35433"/>
            <a:stretch/>
          </p:blipFill>
          <p:spPr>
            <a:xfrm>
              <a:off x="6545177" y="3444239"/>
              <a:ext cx="5678906" cy="1884947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303B9CD-BCE6-4CC6-BA92-DEB86653A4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2" t="75111" r="2956"/>
            <a:stretch/>
          </p:blipFill>
          <p:spPr>
            <a:xfrm>
              <a:off x="6874401" y="0"/>
              <a:ext cx="5317599" cy="1706880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2DB344A9-420C-4521-A1FB-202D0059D91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131" b="66035"/>
          <a:stretch/>
        </p:blipFill>
        <p:spPr>
          <a:xfrm rot="5400000">
            <a:off x="-2118761" y="2118761"/>
            <a:ext cx="6858000" cy="26204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EEBD17F-6D56-48F1-947F-BE426B0404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7047" y="0"/>
            <a:ext cx="5257354" cy="68580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55386DD-8889-45EA-9CAF-89D8D08795DF}"/>
              </a:ext>
            </a:extLst>
          </p:cNvPr>
          <p:cNvSpPr txBox="1"/>
          <p:nvPr/>
        </p:nvSpPr>
        <p:spPr>
          <a:xfrm>
            <a:off x="6874400" y="0"/>
            <a:ext cx="5349683" cy="6640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T</a:t>
            </a:r>
            <a:r>
              <a:rPr lang="en-GB" sz="2200" b="1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ry and keep moving as much as possible during the day</a:t>
            </a:r>
            <a:r>
              <a:rPr lang="en-GB" sz="22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Any form of exercise will help to keep you both physically and mentally healthy.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Choose a form of movement which you enjoy and which may also help you connect with other people.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Remember that keeping active is not just about sport and going to the gym – walking the dog; skimming stones at the beach; playing in the park; helping with household chores are all forms of movement.</a:t>
            </a:r>
          </a:p>
        </p:txBody>
      </p:sp>
    </p:spTree>
    <p:extLst>
      <p:ext uri="{BB962C8B-B14F-4D97-AF65-F5344CB8AC3E}">
        <p14:creationId xmlns:p14="http://schemas.microsoft.com/office/powerpoint/2010/main" val="121222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6A629E0-D2E2-4B0B-B8B6-BB058EA87E37}"/>
              </a:ext>
            </a:extLst>
          </p:cNvPr>
          <p:cNvGrpSpPr/>
          <p:nvPr/>
        </p:nvGrpSpPr>
        <p:grpSpPr>
          <a:xfrm>
            <a:off x="5646824" y="0"/>
            <a:ext cx="6577259" cy="6858000"/>
            <a:chOff x="5646824" y="0"/>
            <a:chExt cx="6577259" cy="685800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6043D16-D51D-409C-B5A3-04559891DC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5579" b="75174"/>
            <a:stretch/>
          </p:blipFill>
          <p:spPr>
            <a:xfrm>
              <a:off x="5646824" y="1559293"/>
              <a:ext cx="6545175" cy="188494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E4A9FB7-F61D-40FD-A85F-3D70AD1FBE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3" t="75111"/>
            <a:stretch/>
          </p:blipFill>
          <p:spPr>
            <a:xfrm>
              <a:off x="6545178" y="5151120"/>
              <a:ext cx="5678905" cy="170688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355612A-2E40-454A-921D-8DB4131611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8111" t="75111" r="35433"/>
            <a:stretch/>
          </p:blipFill>
          <p:spPr>
            <a:xfrm>
              <a:off x="6545177" y="3444239"/>
              <a:ext cx="5678906" cy="1884947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98A7567-8CC6-4FC2-AD9B-D4B41D781A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2" t="75111" r="2956"/>
            <a:stretch/>
          </p:blipFill>
          <p:spPr>
            <a:xfrm>
              <a:off x="6874401" y="0"/>
              <a:ext cx="5317599" cy="1706880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75C431B8-5276-464F-A93F-AF44DB5BA2B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131" b="66035"/>
          <a:stretch/>
        </p:blipFill>
        <p:spPr>
          <a:xfrm rot="5400000">
            <a:off x="-2118761" y="2118761"/>
            <a:ext cx="6858000" cy="26204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7B3ADF-670B-48F3-8A7D-3E129AB114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7045" y="0"/>
            <a:ext cx="5250656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CBA1B87-6DD2-4573-902C-0029B6EE2C89}"/>
              </a:ext>
            </a:extLst>
          </p:cNvPr>
          <p:cNvSpPr txBox="1"/>
          <p:nvPr/>
        </p:nvSpPr>
        <p:spPr>
          <a:xfrm>
            <a:off x="7056441" y="642179"/>
            <a:ext cx="5135558" cy="5573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Maybe tr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y helping an adult prepare a meal </a:t>
            </a:r>
            <a:r>
              <a:rPr lang="en-GB" sz="2400" b="0" i="0" dirty="0" err="1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fro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 the family.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Maybe try 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taking on a new project, such as fixing a broken bike; planting some seeds in the garden; painting a picture.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Maybe try a new hobby that challenges you</a:t>
            </a:r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 or that you could start doing with a friend – there are lots of extra-curricular clubs at school to try.</a:t>
            </a:r>
            <a:endParaRPr lang="en-GB" sz="2400" b="0" i="0" dirty="0">
              <a:solidFill>
                <a:schemeClr val="bg1"/>
              </a:solidFill>
              <a:effectLst/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602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447B90B5-18A0-473A-B79A-B49DB7E903FE}"/>
              </a:ext>
            </a:extLst>
          </p:cNvPr>
          <p:cNvGrpSpPr/>
          <p:nvPr/>
        </p:nvGrpSpPr>
        <p:grpSpPr>
          <a:xfrm>
            <a:off x="5646824" y="0"/>
            <a:ext cx="6577259" cy="6858000"/>
            <a:chOff x="5646824" y="0"/>
            <a:chExt cx="6577259" cy="685800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0E6B181-19AD-4B69-A468-0B5648BD90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5579" b="75174"/>
            <a:stretch/>
          </p:blipFill>
          <p:spPr>
            <a:xfrm>
              <a:off x="5646824" y="1559293"/>
              <a:ext cx="6545175" cy="188494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69308FC-4A5D-48AB-B693-287F9609E9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3" t="75111"/>
            <a:stretch/>
          </p:blipFill>
          <p:spPr>
            <a:xfrm>
              <a:off x="6545178" y="5151120"/>
              <a:ext cx="5678905" cy="170688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43C2334-E1AD-4466-AB55-E574498322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8111" t="75111" r="35433"/>
            <a:stretch/>
          </p:blipFill>
          <p:spPr>
            <a:xfrm>
              <a:off x="6545177" y="3444239"/>
              <a:ext cx="5678906" cy="1884947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41E9DAAC-2271-4601-AF3D-5D92612D3C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2" t="75111" r="2956"/>
            <a:stretch/>
          </p:blipFill>
          <p:spPr>
            <a:xfrm>
              <a:off x="6874401" y="0"/>
              <a:ext cx="5317599" cy="1706880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51AB76ED-E99D-46D7-8B24-7FF07240FB7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131" b="66035"/>
          <a:stretch/>
        </p:blipFill>
        <p:spPr>
          <a:xfrm rot="5400000">
            <a:off x="-2118761" y="2118761"/>
            <a:ext cx="6858000" cy="26204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206D22-3558-4F94-A114-2178E651E1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0969" y="0"/>
            <a:ext cx="5250656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4BD61F3-BBBE-417E-82DE-030CD14C221A}"/>
              </a:ext>
            </a:extLst>
          </p:cNvPr>
          <p:cNvSpPr txBox="1"/>
          <p:nvPr/>
        </p:nvSpPr>
        <p:spPr>
          <a:xfrm>
            <a:off x="7047654" y="853440"/>
            <a:ext cx="5176429" cy="46090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sz="22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Pay more attention to the present moment to help improve your mental wellbeing. This includes your thoughts and feelings, your body and the world around you.</a:t>
            </a:r>
          </a:p>
          <a:p>
            <a:pPr algn="l">
              <a:lnSpc>
                <a:spcPct val="150000"/>
              </a:lnSpc>
            </a:pPr>
            <a:r>
              <a:rPr lang="en-GB" sz="22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Some people call </a:t>
            </a:r>
            <a:r>
              <a:rPr lang="en-GB" sz="2200" b="0" i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this "</a:t>
            </a:r>
            <a:r>
              <a:rPr lang="en-GB" sz="22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mindfulness". Mindfulness can help you enjoy life more and understand yourself better. It can positively change the way you feel about life and how you approach challenges.</a:t>
            </a:r>
          </a:p>
        </p:txBody>
      </p:sp>
    </p:spTree>
    <p:extLst>
      <p:ext uri="{BB962C8B-B14F-4D97-AF65-F5344CB8AC3E}">
        <p14:creationId xmlns:p14="http://schemas.microsoft.com/office/powerpoint/2010/main" val="164651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1A2A367-AAAF-4B6F-895F-17E3353EE9D1}"/>
              </a:ext>
            </a:extLst>
          </p:cNvPr>
          <p:cNvGrpSpPr/>
          <p:nvPr/>
        </p:nvGrpSpPr>
        <p:grpSpPr>
          <a:xfrm>
            <a:off x="5646824" y="0"/>
            <a:ext cx="6577259" cy="6858000"/>
            <a:chOff x="5646824" y="0"/>
            <a:chExt cx="6577259" cy="685800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CB1C79A-D172-4F9A-A32C-8357FEE312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5579" b="75174"/>
            <a:stretch/>
          </p:blipFill>
          <p:spPr>
            <a:xfrm>
              <a:off x="5646824" y="1559293"/>
              <a:ext cx="6545175" cy="188494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B35B54E-82B9-4148-A7CC-4ACEA5CF95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3" t="75111"/>
            <a:stretch/>
          </p:blipFill>
          <p:spPr>
            <a:xfrm>
              <a:off x="6545178" y="5151120"/>
              <a:ext cx="5678905" cy="170688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BBB08B4-D176-420E-948E-0C7526B0D9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8111" t="75111" r="35433"/>
            <a:stretch/>
          </p:blipFill>
          <p:spPr>
            <a:xfrm>
              <a:off x="6545177" y="3444239"/>
              <a:ext cx="5678906" cy="1884947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7876C1E-6D33-4E08-9029-884D154057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2" t="75111" r="2956"/>
            <a:stretch/>
          </p:blipFill>
          <p:spPr>
            <a:xfrm>
              <a:off x="6874401" y="0"/>
              <a:ext cx="5317599" cy="1706880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0EAE6F7D-2BBC-42F5-B67A-1AEC4346BA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131" b="66035"/>
          <a:stretch/>
        </p:blipFill>
        <p:spPr>
          <a:xfrm rot="5400000">
            <a:off x="-2118761" y="2118761"/>
            <a:ext cx="6858000" cy="262047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D96611-ECCB-4CF6-AC69-728A623612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3087" y="0"/>
            <a:ext cx="5250656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A4B6867-D3AC-43DF-A537-1C16B66126BF}"/>
              </a:ext>
            </a:extLst>
          </p:cNvPr>
          <p:cNvSpPr txBox="1"/>
          <p:nvPr/>
        </p:nvSpPr>
        <p:spPr>
          <a:xfrm>
            <a:off x="6987250" y="509116"/>
            <a:ext cx="5180270" cy="5573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Say thank you to someone for something they have done for you.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A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sking friends</a:t>
            </a:r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 or 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family how they are and really listen to their answer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S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pending time with friends or relatives who need support or company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Sassoon Primary Std" panose="020B0503020103030203" pitchFamily="34" charset="0"/>
              </a:rPr>
              <a:t>O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ffering to help someone with something around the house.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Volunteer to do something kind and helpful for a known neighbour.</a:t>
            </a:r>
          </a:p>
        </p:txBody>
      </p:sp>
    </p:spTree>
    <p:extLst>
      <p:ext uri="{BB962C8B-B14F-4D97-AF65-F5344CB8AC3E}">
        <p14:creationId xmlns:p14="http://schemas.microsoft.com/office/powerpoint/2010/main" val="150184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326CDCB-71AF-406D-A72F-2403936AB18F}"/>
              </a:ext>
            </a:extLst>
          </p:cNvPr>
          <p:cNvGrpSpPr/>
          <p:nvPr/>
        </p:nvGrpSpPr>
        <p:grpSpPr>
          <a:xfrm>
            <a:off x="5646824" y="0"/>
            <a:ext cx="6577259" cy="6858000"/>
            <a:chOff x="5646824" y="0"/>
            <a:chExt cx="6577259" cy="685800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3DD8A41-953E-4442-B8D5-0B122EE1CE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5579" b="75174"/>
            <a:stretch/>
          </p:blipFill>
          <p:spPr>
            <a:xfrm>
              <a:off x="5646824" y="1559293"/>
              <a:ext cx="6545175" cy="188494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E4E2D53-8BF1-4018-878F-69E1A6C872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3" t="75111"/>
            <a:stretch/>
          </p:blipFill>
          <p:spPr>
            <a:xfrm>
              <a:off x="6545178" y="5151120"/>
              <a:ext cx="5678905" cy="170688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132032F-5AB9-4E4E-A3D3-3C0ACD9C95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8111" t="75111" r="35433"/>
            <a:stretch/>
          </p:blipFill>
          <p:spPr>
            <a:xfrm>
              <a:off x="6545177" y="3444239"/>
              <a:ext cx="5678906" cy="1884947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9FEE46F-F735-4B89-BCAF-1D5FF885A3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3542" t="75111" r="2956"/>
            <a:stretch/>
          </p:blipFill>
          <p:spPr>
            <a:xfrm>
              <a:off x="6874401" y="0"/>
              <a:ext cx="5317599" cy="1706880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F08429CB-8F0D-4A77-902A-B67394F0B3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0131" b="66035"/>
          <a:stretch/>
        </p:blipFill>
        <p:spPr>
          <a:xfrm rot="5400000">
            <a:off x="-2118761" y="2118761"/>
            <a:ext cx="6858000" cy="262047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AAC7CD6-A990-4A64-BEFE-01A86E4C7C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1127" y="0"/>
            <a:ext cx="5257354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C24E9D1-5C1B-48A8-8088-BA0C126D26A5}"/>
              </a:ext>
            </a:extLst>
          </p:cNvPr>
          <p:cNvSpPr txBox="1"/>
          <p:nvPr/>
        </p:nvSpPr>
        <p:spPr>
          <a:xfrm>
            <a:off x="6874400" y="0"/>
            <a:ext cx="5349683" cy="6640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T</a:t>
            </a:r>
            <a:r>
              <a:rPr lang="en-GB" sz="2200" b="1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ake time each day to be with your family e.g. try and eat a meal altogether.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Try and spend time with your friends.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S</a:t>
            </a:r>
            <a:r>
              <a:rPr lang="en-GB" sz="2200" b="1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witch off the TV or your screens to talk or play a game with your family or friends.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V</a:t>
            </a:r>
            <a:r>
              <a:rPr lang="en-GB" sz="2200" b="1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isit a friend or family member who needs support or company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Use </a:t>
            </a:r>
            <a:r>
              <a:rPr lang="en-GB" sz="2200" b="1" i="0" dirty="0">
                <a:solidFill>
                  <a:schemeClr val="bg1"/>
                </a:solidFill>
                <a:effectLst/>
                <a:latin typeface="Sassoon Primary Std" panose="020B0503020103030203" pitchFamily="34" charset="0"/>
              </a:rPr>
              <a:t>technology to stay in touch with friends and family especially if you live far apart.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Do something kind for a neighbour e.g. bake a cake, make a card, draw a picture.</a:t>
            </a:r>
            <a:endParaRPr lang="en-GB" sz="2200" b="1" i="0" dirty="0">
              <a:solidFill>
                <a:schemeClr val="bg1"/>
              </a:solidFill>
              <a:effectLst/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91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381</TotalTime>
  <Words>379</Words>
  <Application>Microsoft Office PowerPoint</Application>
  <PresentationFormat>Widescreen</PresentationFormat>
  <Paragraphs>26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Century Gothic</vt:lpstr>
      <vt:lpstr>Sassoon Primary Std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Heidi Inns</dc:creator>
  <cp:lastModifiedBy>Heidi Inns</cp:lastModifiedBy>
  <cp:revision>22</cp:revision>
  <dcterms:created xsi:type="dcterms:W3CDTF">2024-05-09T12:28:24Z</dcterms:created>
  <dcterms:modified xsi:type="dcterms:W3CDTF">2024-05-13T15:01:56Z</dcterms:modified>
</cp:coreProperties>
</file>